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2" r:id="rId2"/>
    <p:sldId id="340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6" r:id="rId34"/>
    <p:sldId id="355" r:id="rId35"/>
    <p:sldId id="354" r:id="rId36"/>
    <p:sldId id="357" r:id="rId37"/>
    <p:sldId id="358" r:id="rId38"/>
    <p:sldId id="359" r:id="rId39"/>
    <p:sldId id="360" r:id="rId40"/>
    <p:sldId id="361" r:id="rId41"/>
    <p:sldId id="362" r:id="rId42"/>
    <p:sldId id="364" r:id="rId43"/>
    <p:sldId id="363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8" autoAdjust="0"/>
    <p:restoredTop sz="94142" autoAdjust="0"/>
  </p:normalViewPr>
  <p:slideViewPr>
    <p:cSldViewPr snapToGrid="0">
      <p:cViewPr varScale="1">
        <p:scale>
          <a:sx n="72" d="100"/>
          <a:sy n="72" d="100"/>
        </p:scale>
        <p:origin x="61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03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3.png"/><Relationship Id="rId3" Type="http://schemas.openxmlformats.org/officeDocument/2006/relationships/image" Target="../media/image64.jpg"/><Relationship Id="rId7" Type="http://schemas.openxmlformats.org/officeDocument/2006/relationships/image" Target="../media/image68.jpg"/><Relationship Id="rId12" Type="http://schemas.openxmlformats.org/officeDocument/2006/relationships/image" Target="../media/image72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37.png"/><Relationship Id="rId5" Type="http://schemas.openxmlformats.org/officeDocument/2006/relationships/image" Target="../media/image66.jpg"/><Relationship Id="rId15" Type="http://schemas.openxmlformats.org/officeDocument/2006/relationships/image" Target="../media/image75.jpe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jpg"/><Relationship Id="rId14" Type="http://schemas.openxmlformats.org/officeDocument/2006/relationships/image" Target="../media/image7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83.jpeg"/><Relationship Id="rId3" Type="http://schemas.openxmlformats.org/officeDocument/2006/relationships/image" Target="../media/image14.png"/><Relationship Id="rId7" Type="http://schemas.openxmlformats.org/officeDocument/2006/relationships/image" Target="../media/image9.jpg"/><Relationship Id="rId12" Type="http://schemas.openxmlformats.org/officeDocument/2006/relationships/image" Target="../media/image82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1.jpg"/><Relationship Id="rId5" Type="http://schemas.openxmlformats.org/officeDocument/2006/relationships/image" Target="../media/image77.png"/><Relationship Id="rId10" Type="http://schemas.openxmlformats.org/officeDocument/2006/relationships/image" Target="../media/image80.png"/><Relationship Id="rId4" Type="http://schemas.openxmlformats.org/officeDocument/2006/relationships/image" Target="../media/image10.png"/><Relationship Id="rId9" Type="http://schemas.openxmlformats.org/officeDocument/2006/relationships/image" Target="../media/image7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46.jpg"/><Relationship Id="rId10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4.jpg"/><Relationship Id="rId4" Type="http://schemas.openxmlformats.org/officeDocument/2006/relationships/image" Target="../media/image9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7.png"/><Relationship Id="rId7" Type="http://schemas.openxmlformats.org/officeDocument/2006/relationships/image" Target="../media/image9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98.jpeg"/><Relationship Id="rId4" Type="http://schemas.openxmlformats.org/officeDocument/2006/relationships/image" Target="../media/image9.jpg"/><Relationship Id="rId9" Type="http://schemas.openxmlformats.org/officeDocument/2006/relationships/image" Target="../media/image8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77.png"/><Relationship Id="rId18" Type="http://schemas.openxmlformats.org/officeDocument/2006/relationships/image" Target="../media/image109.jpg"/><Relationship Id="rId3" Type="http://schemas.openxmlformats.org/officeDocument/2006/relationships/image" Target="../media/image33.jpg"/><Relationship Id="rId7" Type="http://schemas.openxmlformats.org/officeDocument/2006/relationships/image" Target="../media/image103.jpg"/><Relationship Id="rId12" Type="http://schemas.openxmlformats.org/officeDocument/2006/relationships/image" Target="../media/image10.png"/><Relationship Id="rId17" Type="http://schemas.openxmlformats.org/officeDocument/2006/relationships/image" Target="../media/image108.jpg"/><Relationship Id="rId2" Type="http://schemas.openxmlformats.org/officeDocument/2006/relationships/image" Target="../media/image99.jpg"/><Relationship Id="rId16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11" Type="http://schemas.openxmlformats.org/officeDocument/2006/relationships/image" Target="../media/image105.jpg"/><Relationship Id="rId5" Type="http://schemas.openxmlformats.org/officeDocument/2006/relationships/image" Target="../media/image101.jpg"/><Relationship Id="rId15" Type="http://schemas.openxmlformats.org/officeDocument/2006/relationships/image" Target="../media/image107.jpeg"/><Relationship Id="rId10" Type="http://schemas.openxmlformats.org/officeDocument/2006/relationships/image" Target="../media/image97.png"/><Relationship Id="rId19" Type="http://schemas.openxmlformats.org/officeDocument/2006/relationships/image" Target="../media/image110.png"/><Relationship Id="rId4" Type="http://schemas.openxmlformats.org/officeDocument/2006/relationships/image" Target="../media/image100.png"/><Relationship Id="rId9" Type="http://schemas.openxmlformats.org/officeDocument/2006/relationships/image" Target="../media/image9.jpg"/><Relationship Id="rId14" Type="http://schemas.openxmlformats.org/officeDocument/2006/relationships/image" Target="../media/image10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19.jpeg"/><Relationship Id="rId3" Type="http://schemas.openxmlformats.org/officeDocument/2006/relationships/image" Target="../media/image112.jpg"/><Relationship Id="rId7" Type="http://schemas.openxmlformats.org/officeDocument/2006/relationships/image" Target="../media/image114.png"/><Relationship Id="rId12" Type="http://schemas.openxmlformats.org/officeDocument/2006/relationships/image" Target="../media/image118.png"/><Relationship Id="rId17" Type="http://schemas.openxmlformats.org/officeDocument/2006/relationships/image" Target="../media/image121.png"/><Relationship Id="rId2" Type="http://schemas.openxmlformats.org/officeDocument/2006/relationships/image" Target="../media/image111.jp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97.png"/><Relationship Id="rId5" Type="http://schemas.openxmlformats.org/officeDocument/2006/relationships/image" Target="../media/image9.jpg"/><Relationship Id="rId15" Type="http://schemas.openxmlformats.org/officeDocument/2006/relationships/image" Target="../media/image10.png"/><Relationship Id="rId10" Type="http://schemas.openxmlformats.org/officeDocument/2006/relationships/image" Target="../media/image117.jpeg"/><Relationship Id="rId4" Type="http://schemas.openxmlformats.org/officeDocument/2006/relationships/image" Target="../media/image113.jpg"/><Relationship Id="rId9" Type="http://schemas.openxmlformats.org/officeDocument/2006/relationships/image" Target="../media/image116.jpg"/><Relationship Id="rId14" Type="http://schemas.openxmlformats.org/officeDocument/2006/relationships/image" Target="../media/image12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27.png"/><Relationship Id="rId3" Type="http://schemas.openxmlformats.org/officeDocument/2006/relationships/image" Target="../media/image123.jpg"/><Relationship Id="rId7" Type="http://schemas.openxmlformats.org/officeDocument/2006/relationships/image" Target="../media/image113.jpg"/><Relationship Id="rId12" Type="http://schemas.openxmlformats.org/officeDocument/2006/relationships/image" Target="../media/image126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29.jpg"/><Relationship Id="rId5" Type="http://schemas.openxmlformats.org/officeDocument/2006/relationships/image" Target="../media/image33.jpg"/><Relationship Id="rId10" Type="http://schemas.openxmlformats.org/officeDocument/2006/relationships/image" Target="../media/image118.png"/><Relationship Id="rId4" Type="http://schemas.openxmlformats.org/officeDocument/2006/relationships/image" Target="../media/image124.jpeg"/><Relationship Id="rId9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9.jpg"/><Relationship Id="rId7" Type="http://schemas.openxmlformats.org/officeDocument/2006/relationships/image" Target="../media/image128.jpe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1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9.jpg"/><Relationship Id="rId18" Type="http://schemas.openxmlformats.org/officeDocument/2006/relationships/image" Target="../media/image144.jpg"/><Relationship Id="rId26" Type="http://schemas.openxmlformats.org/officeDocument/2006/relationships/image" Target="../media/image33.jpg"/><Relationship Id="rId3" Type="http://schemas.openxmlformats.org/officeDocument/2006/relationships/image" Target="../media/image131.jpg"/><Relationship Id="rId21" Type="http://schemas.openxmlformats.org/officeDocument/2006/relationships/image" Target="../media/image147.jpg"/><Relationship Id="rId34" Type="http://schemas.openxmlformats.org/officeDocument/2006/relationships/image" Target="../media/image159.jpg"/><Relationship Id="rId7" Type="http://schemas.openxmlformats.org/officeDocument/2006/relationships/image" Target="../media/image135.png"/><Relationship Id="rId12" Type="http://schemas.openxmlformats.org/officeDocument/2006/relationships/image" Target="../media/image138.jpeg"/><Relationship Id="rId17" Type="http://schemas.openxmlformats.org/officeDocument/2006/relationships/image" Target="../media/image143.jpg"/><Relationship Id="rId25" Type="http://schemas.openxmlformats.org/officeDocument/2006/relationships/image" Target="../media/image151.png"/><Relationship Id="rId33" Type="http://schemas.openxmlformats.org/officeDocument/2006/relationships/image" Target="../media/image158.jpg"/><Relationship Id="rId2" Type="http://schemas.openxmlformats.org/officeDocument/2006/relationships/image" Target="../media/image130.jpg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29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g"/><Relationship Id="rId11" Type="http://schemas.openxmlformats.org/officeDocument/2006/relationships/image" Target="../media/image137.jpeg"/><Relationship Id="rId24" Type="http://schemas.openxmlformats.org/officeDocument/2006/relationships/image" Target="../media/image150.jpg"/><Relationship Id="rId32" Type="http://schemas.openxmlformats.org/officeDocument/2006/relationships/image" Target="../media/image157.jpeg"/><Relationship Id="rId5" Type="http://schemas.openxmlformats.org/officeDocument/2006/relationships/image" Target="../media/image133.jpg"/><Relationship Id="rId15" Type="http://schemas.openxmlformats.org/officeDocument/2006/relationships/image" Target="../media/image141.jpeg"/><Relationship Id="rId23" Type="http://schemas.openxmlformats.org/officeDocument/2006/relationships/image" Target="../media/image149.jpg"/><Relationship Id="rId28" Type="http://schemas.openxmlformats.org/officeDocument/2006/relationships/image" Target="../media/image153.jpg"/><Relationship Id="rId10" Type="http://schemas.openxmlformats.org/officeDocument/2006/relationships/image" Target="../media/image40.png"/><Relationship Id="rId19" Type="http://schemas.openxmlformats.org/officeDocument/2006/relationships/image" Target="../media/image145.jpg"/><Relationship Id="rId31" Type="http://schemas.openxmlformats.org/officeDocument/2006/relationships/image" Target="../media/image156.png"/><Relationship Id="rId4" Type="http://schemas.openxmlformats.org/officeDocument/2006/relationships/image" Target="../media/image132.jpg"/><Relationship Id="rId9" Type="http://schemas.openxmlformats.org/officeDocument/2006/relationships/image" Target="../media/image136.jpeg"/><Relationship Id="rId14" Type="http://schemas.openxmlformats.org/officeDocument/2006/relationships/image" Target="../media/image140.png"/><Relationship Id="rId22" Type="http://schemas.openxmlformats.org/officeDocument/2006/relationships/image" Target="../media/image148.jpe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jpg"/><Relationship Id="rId8" Type="http://schemas.openxmlformats.org/officeDocument/2006/relationships/image" Target="../media/image10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4.png"/><Relationship Id="rId18" Type="http://schemas.openxmlformats.org/officeDocument/2006/relationships/image" Target="../media/image174.jpg"/><Relationship Id="rId26" Type="http://schemas.openxmlformats.org/officeDocument/2006/relationships/image" Target="../media/image182.jpeg"/><Relationship Id="rId39" Type="http://schemas.openxmlformats.org/officeDocument/2006/relationships/image" Target="../media/image195.jpg"/><Relationship Id="rId21" Type="http://schemas.openxmlformats.org/officeDocument/2006/relationships/image" Target="../media/image177.jpg"/><Relationship Id="rId34" Type="http://schemas.openxmlformats.org/officeDocument/2006/relationships/image" Target="../media/image190.jpg"/><Relationship Id="rId7" Type="http://schemas.openxmlformats.org/officeDocument/2006/relationships/image" Target="../media/image165.jpg"/><Relationship Id="rId2" Type="http://schemas.openxmlformats.org/officeDocument/2006/relationships/image" Target="../media/image161.jpg"/><Relationship Id="rId16" Type="http://schemas.openxmlformats.org/officeDocument/2006/relationships/image" Target="../media/image172.png"/><Relationship Id="rId20" Type="http://schemas.openxmlformats.org/officeDocument/2006/relationships/image" Target="../media/image176.jpg"/><Relationship Id="rId29" Type="http://schemas.openxmlformats.org/officeDocument/2006/relationships/image" Target="../media/image185.jpg"/><Relationship Id="rId41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11" Type="http://schemas.openxmlformats.org/officeDocument/2006/relationships/image" Target="../media/image169.jpg"/><Relationship Id="rId24" Type="http://schemas.openxmlformats.org/officeDocument/2006/relationships/image" Target="../media/image180.jpg"/><Relationship Id="rId32" Type="http://schemas.openxmlformats.org/officeDocument/2006/relationships/image" Target="../media/image188.jpg"/><Relationship Id="rId37" Type="http://schemas.openxmlformats.org/officeDocument/2006/relationships/image" Target="../media/image193.png"/><Relationship Id="rId40" Type="http://schemas.openxmlformats.org/officeDocument/2006/relationships/image" Target="../media/image196.jpg"/><Relationship Id="rId5" Type="http://schemas.openxmlformats.org/officeDocument/2006/relationships/image" Target="../media/image163.png"/><Relationship Id="rId15" Type="http://schemas.openxmlformats.org/officeDocument/2006/relationships/image" Target="../media/image171.jpg"/><Relationship Id="rId23" Type="http://schemas.openxmlformats.org/officeDocument/2006/relationships/image" Target="../media/image179.jpg"/><Relationship Id="rId28" Type="http://schemas.openxmlformats.org/officeDocument/2006/relationships/image" Target="../media/image184.jpg"/><Relationship Id="rId36" Type="http://schemas.openxmlformats.org/officeDocument/2006/relationships/image" Target="../media/image192.jpg"/><Relationship Id="rId10" Type="http://schemas.openxmlformats.org/officeDocument/2006/relationships/image" Target="../media/image168.jpeg"/><Relationship Id="rId19" Type="http://schemas.openxmlformats.org/officeDocument/2006/relationships/image" Target="../media/image175.jpg"/><Relationship Id="rId31" Type="http://schemas.openxmlformats.org/officeDocument/2006/relationships/image" Target="../media/image187.jpeg"/><Relationship Id="rId4" Type="http://schemas.openxmlformats.org/officeDocument/2006/relationships/image" Target="../media/image118.png"/><Relationship Id="rId9" Type="http://schemas.openxmlformats.org/officeDocument/2006/relationships/image" Target="../media/image167.jpg"/><Relationship Id="rId14" Type="http://schemas.openxmlformats.org/officeDocument/2006/relationships/image" Target="../media/image33.jpg"/><Relationship Id="rId22" Type="http://schemas.openxmlformats.org/officeDocument/2006/relationships/image" Target="../media/image178.jpg"/><Relationship Id="rId27" Type="http://schemas.openxmlformats.org/officeDocument/2006/relationships/image" Target="../media/image183.png"/><Relationship Id="rId30" Type="http://schemas.openxmlformats.org/officeDocument/2006/relationships/image" Target="../media/image186.jpg"/><Relationship Id="rId35" Type="http://schemas.openxmlformats.org/officeDocument/2006/relationships/image" Target="../media/image191.jpg"/><Relationship Id="rId8" Type="http://schemas.openxmlformats.org/officeDocument/2006/relationships/image" Target="../media/image166.jpeg"/><Relationship Id="rId3" Type="http://schemas.openxmlformats.org/officeDocument/2006/relationships/image" Target="../media/image162.jpg"/><Relationship Id="rId12" Type="http://schemas.openxmlformats.org/officeDocument/2006/relationships/image" Target="../media/image170.jpg"/><Relationship Id="rId17" Type="http://schemas.openxmlformats.org/officeDocument/2006/relationships/image" Target="../media/image173.png"/><Relationship Id="rId25" Type="http://schemas.openxmlformats.org/officeDocument/2006/relationships/image" Target="../media/image181.png"/><Relationship Id="rId33" Type="http://schemas.openxmlformats.org/officeDocument/2006/relationships/image" Target="../media/image189.jpeg"/><Relationship Id="rId38" Type="http://schemas.openxmlformats.org/officeDocument/2006/relationships/image" Target="../media/image19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13" Type="http://schemas.openxmlformats.org/officeDocument/2006/relationships/image" Target="../media/image207.jpg"/><Relationship Id="rId18" Type="http://schemas.openxmlformats.org/officeDocument/2006/relationships/image" Target="../media/image212.png"/><Relationship Id="rId3" Type="http://schemas.openxmlformats.org/officeDocument/2006/relationships/image" Target="../media/image33.jpg"/><Relationship Id="rId21" Type="http://schemas.openxmlformats.org/officeDocument/2006/relationships/image" Target="../media/image215.png"/><Relationship Id="rId7" Type="http://schemas.openxmlformats.org/officeDocument/2006/relationships/image" Target="../media/image202.jpg"/><Relationship Id="rId12" Type="http://schemas.openxmlformats.org/officeDocument/2006/relationships/image" Target="../media/image34.jpg"/><Relationship Id="rId17" Type="http://schemas.openxmlformats.org/officeDocument/2006/relationships/image" Target="../media/image211.png"/><Relationship Id="rId2" Type="http://schemas.openxmlformats.org/officeDocument/2006/relationships/image" Target="../media/image198.jpg"/><Relationship Id="rId16" Type="http://schemas.openxmlformats.org/officeDocument/2006/relationships/image" Target="../media/image210.png"/><Relationship Id="rId20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11" Type="http://schemas.openxmlformats.org/officeDocument/2006/relationships/image" Target="../media/image206.jpg"/><Relationship Id="rId5" Type="http://schemas.openxmlformats.org/officeDocument/2006/relationships/image" Target="../media/image200.jpg"/><Relationship Id="rId15" Type="http://schemas.openxmlformats.org/officeDocument/2006/relationships/image" Target="../media/image209.jpg"/><Relationship Id="rId10" Type="http://schemas.openxmlformats.org/officeDocument/2006/relationships/image" Target="../media/image205.png"/><Relationship Id="rId19" Type="http://schemas.openxmlformats.org/officeDocument/2006/relationships/image" Target="../media/image213.png"/><Relationship Id="rId4" Type="http://schemas.openxmlformats.org/officeDocument/2006/relationships/image" Target="../media/image199.jpg"/><Relationship Id="rId9" Type="http://schemas.openxmlformats.org/officeDocument/2006/relationships/image" Target="../media/image204.png"/><Relationship Id="rId14" Type="http://schemas.openxmlformats.org/officeDocument/2006/relationships/image" Target="../media/image20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jp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jpg"/><Relationship Id="rId4" Type="http://schemas.openxmlformats.org/officeDocument/2006/relationships/image" Target="../media/image21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jpg"/><Relationship Id="rId7" Type="http://schemas.openxmlformats.org/officeDocument/2006/relationships/image" Target="../media/image225.png"/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229.jpg"/><Relationship Id="rId5" Type="http://schemas.openxmlformats.org/officeDocument/2006/relationships/image" Target="../media/image223.jpg"/><Relationship Id="rId10" Type="http://schemas.openxmlformats.org/officeDocument/2006/relationships/image" Target="../media/image228.jpg"/><Relationship Id="rId4" Type="http://schemas.openxmlformats.org/officeDocument/2006/relationships/image" Target="../media/image222.jpg"/><Relationship Id="rId9" Type="http://schemas.openxmlformats.org/officeDocument/2006/relationships/image" Target="../media/image22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eg"/><Relationship Id="rId11" Type="http://schemas.openxmlformats.org/officeDocument/2006/relationships/image" Target="../media/image40.png"/><Relationship Id="rId5" Type="http://schemas.openxmlformats.org/officeDocument/2006/relationships/image" Target="../media/image233.jpg"/><Relationship Id="rId10" Type="http://schemas.openxmlformats.org/officeDocument/2006/relationships/image" Target="../media/image46.jpg"/><Relationship Id="rId4" Type="http://schemas.openxmlformats.org/officeDocument/2006/relationships/image" Target="../media/image232.png"/><Relationship Id="rId9" Type="http://schemas.openxmlformats.org/officeDocument/2006/relationships/image" Target="../media/image23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g"/><Relationship Id="rId13" Type="http://schemas.openxmlformats.org/officeDocument/2006/relationships/image" Target="../media/image248.jpg"/><Relationship Id="rId18" Type="http://schemas.openxmlformats.org/officeDocument/2006/relationships/image" Target="../media/image253.jpg"/><Relationship Id="rId3" Type="http://schemas.openxmlformats.org/officeDocument/2006/relationships/image" Target="../media/image238.jpg"/><Relationship Id="rId21" Type="http://schemas.openxmlformats.org/officeDocument/2006/relationships/image" Target="../media/image256.jpg"/><Relationship Id="rId7" Type="http://schemas.openxmlformats.org/officeDocument/2006/relationships/image" Target="../media/image242.jpg"/><Relationship Id="rId12" Type="http://schemas.openxmlformats.org/officeDocument/2006/relationships/image" Target="../media/image247.jpg"/><Relationship Id="rId17" Type="http://schemas.openxmlformats.org/officeDocument/2006/relationships/image" Target="../media/image252.jpg"/><Relationship Id="rId2" Type="http://schemas.openxmlformats.org/officeDocument/2006/relationships/image" Target="../media/image237.jpg"/><Relationship Id="rId16" Type="http://schemas.openxmlformats.org/officeDocument/2006/relationships/image" Target="../media/image251.jpg"/><Relationship Id="rId20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1.jpg"/><Relationship Id="rId11" Type="http://schemas.openxmlformats.org/officeDocument/2006/relationships/image" Target="../media/image246.jpg"/><Relationship Id="rId5" Type="http://schemas.openxmlformats.org/officeDocument/2006/relationships/image" Target="../media/image240.jpg"/><Relationship Id="rId15" Type="http://schemas.openxmlformats.org/officeDocument/2006/relationships/image" Target="../media/image250.jpeg"/><Relationship Id="rId10" Type="http://schemas.openxmlformats.org/officeDocument/2006/relationships/image" Target="../media/image245.jpg"/><Relationship Id="rId19" Type="http://schemas.openxmlformats.org/officeDocument/2006/relationships/image" Target="../media/image254.jpeg"/><Relationship Id="rId4" Type="http://schemas.openxmlformats.org/officeDocument/2006/relationships/image" Target="../media/image239.jpg"/><Relationship Id="rId9" Type="http://schemas.openxmlformats.org/officeDocument/2006/relationships/image" Target="../media/image244.jpg"/><Relationship Id="rId14" Type="http://schemas.openxmlformats.org/officeDocument/2006/relationships/image" Target="../media/image249.jpg"/><Relationship Id="rId22" Type="http://schemas.openxmlformats.org/officeDocument/2006/relationships/image" Target="../media/image25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13" Type="http://schemas.openxmlformats.org/officeDocument/2006/relationships/image" Target="../media/image268.jpg"/><Relationship Id="rId18" Type="http://schemas.openxmlformats.org/officeDocument/2006/relationships/image" Target="../media/image273.jpg"/><Relationship Id="rId3" Type="http://schemas.openxmlformats.org/officeDocument/2006/relationships/image" Target="../media/image258.jpg"/><Relationship Id="rId7" Type="http://schemas.openxmlformats.org/officeDocument/2006/relationships/image" Target="../media/image262.jpg"/><Relationship Id="rId12" Type="http://schemas.openxmlformats.org/officeDocument/2006/relationships/image" Target="../media/image267.jpg"/><Relationship Id="rId17" Type="http://schemas.openxmlformats.org/officeDocument/2006/relationships/image" Target="../media/image272.jpg"/><Relationship Id="rId2" Type="http://schemas.openxmlformats.org/officeDocument/2006/relationships/image" Target="../media/image34.jpg"/><Relationship Id="rId16" Type="http://schemas.openxmlformats.org/officeDocument/2006/relationships/image" Target="../media/image2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jpg"/><Relationship Id="rId11" Type="http://schemas.openxmlformats.org/officeDocument/2006/relationships/image" Target="../media/image266.png"/><Relationship Id="rId5" Type="http://schemas.openxmlformats.org/officeDocument/2006/relationships/image" Target="../media/image260.jpeg"/><Relationship Id="rId15" Type="http://schemas.openxmlformats.org/officeDocument/2006/relationships/image" Target="../media/image270.jpg"/><Relationship Id="rId10" Type="http://schemas.openxmlformats.org/officeDocument/2006/relationships/image" Target="../media/image265.png"/><Relationship Id="rId19" Type="http://schemas.openxmlformats.org/officeDocument/2006/relationships/image" Target="../media/image274.jpeg"/><Relationship Id="rId4" Type="http://schemas.openxmlformats.org/officeDocument/2006/relationships/image" Target="../media/image259.jpg"/><Relationship Id="rId9" Type="http://schemas.openxmlformats.org/officeDocument/2006/relationships/image" Target="../media/image264.jpg"/><Relationship Id="rId14" Type="http://schemas.openxmlformats.org/officeDocument/2006/relationships/image" Target="../media/image26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jpg"/><Relationship Id="rId13" Type="http://schemas.openxmlformats.org/officeDocument/2006/relationships/image" Target="../media/image285.jpg"/><Relationship Id="rId18" Type="http://schemas.openxmlformats.org/officeDocument/2006/relationships/image" Target="../media/image289.png"/><Relationship Id="rId3" Type="http://schemas.openxmlformats.org/officeDocument/2006/relationships/image" Target="../media/image275.jpg"/><Relationship Id="rId21" Type="http://schemas.openxmlformats.org/officeDocument/2006/relationships/image" Target="../media/image292.png"/><Relationship Id="rId7" Type="http://schemas.openxmlformats.org/officeDocument/2006/relationships/image" Target="../media/image279.jpg"/><Relationship Id="rId12" Type="http://schemas.openxmlformats.org/officeDocument/2006/relationships/image" Target="../media/image284.jpg"/><Relationship Id="rId17" Type="http://schemas.openxmlformats.org/officeDocument/2006/relationships/image" Target="../media/image109.jpg"/><Relationship Id="rId2" Type="http://schemas.openxmlformats.org/officeDocument/2006/relationships/image" Target="../media/image227.jpg"/><Relationship Id="rId16" Type="http://schemas.openxmlformats.org/officeDocument/2006/relationships/image" Target="../media/image288.jpg"/><Relationship Id="rId20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jpg"/><Relationship Id="rId11" Type="http://schemas.openxmlformats.org/officeDocument/2006/relationships/image" Target="../media/image283.jpg"/><Relationship Id="rId5" Type="http://schemas.openxmlformats.org/officeDocument/2006/relationships/image" Target="../media/image277.png"/><Relationship Id="rId15" Type="http://schemas.openxmlformats.org/officeDocument/2006/relationships/image" Target="../media/image287.jpeg"/><Relationship Id="rId23" Type="http://schemas.openxmlformats.org/officeDocument/2006/relationships/image" Target="../media/image293.jpg"/><Relationship Id="rId10" Type="http://schemas.openxmlformats.org/officeDocument/2006/relationships/image" Target="../media/image282.png"/><Relationship Id="rId19" Type="http://schemas.openxmlformats.org/officeDocument/2006/relationships/image" Target="../media/image290.jpg"/><Relationship Id="rId4" Type="http://schemas.openxmlformats.org/officeDocument/2006/relationships/image" Target="../media/image276.jpg"/><Relationship Id="rId9" Type="http://schemas.openxmlformats.org/officeDocument/2006/relationships/image" Target="../media/image281.jpg"/><Relationship Id="rId14" Type="http://schemas.openxmlformats.org/officeDocument/2006/relationships/image" Target="../media/image286.jpg"/><Relationship Id="rId22" Type="http://schemas.openxmlformats.org/officeDocument/2006/relationships/image" Target="../media/image273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g"/><Relationship Id="rId3" Type="http://schemas.openxmlformats.org/officeDocument/2006/relationships/image" Target="../media/image273.jpg"/><Relationship Id="rId7" Type="http://schemas.openxmlformats.org/officeDocument/2006/relationships/image" Target="../media/image296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g"/><Relationship Id="rId5" Type="http://schemas.openxmlformats.org/officeDocument/2006/relationships/image" Target="../media/image294.jpg"/><Relationship Id="rId10" Type="http://schemas.openxmlformats.org/officeDocument/2006/relationships/image" Target="../media/image299.png"/><Relationship Id="rId4" Type="http://schemas.openxmlformats.org/officeDocument/2006/relationships/image" Target="../media/image69.jpg"/><Relationship Id="rId9" Type="http://schemas.openxmlformats.org/officeDocument/2006/relationships/image" Target="../media/image2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.jpg"/><Relationship Id="rId13" Type="http://schemas.openxmlformats.org/officeDocument/2006/relationships/image" Target="../media/image310.jpg"/><Relationship Id="rId18" Type="http://schemas.openxmlformats.org/officeDocument/2006/relationships/image" Target="../media/image315.jpg"/><Relationship Id="rId26" Type="http://schemas.openxmlformats.org/officeDocument/2006/relationships/image" Target="../media/image323.jpg"/><Relationship Id="rId3" Type="http://schemas.openxmlformats.org/officeDocument/2006/relationships/image" Target="../media/image300.jpg"/><Relationship Id="rId21" Type="http://schemas.openxmlformats.org/officeDocument/2006/relationships/image" Target="../media/image318.png"/><Relationship Id="rId7" Type="http://schemas.openxmlformats.org/officeDocument/2006/relationships/image" Target="../media/image304.jpg"/><Relationship Id="rId12" Type="http://schemas.openxmlformats.org/officeDocument/2006/relationships/image" Target="../media/image309.jpg"/><Relationship Id="rId17" Type="http://schemas.openxmlformats.org/officeDocument/2006/relationships/image" Target="../media/image314.jpg"/><Relationship Id="rId25" Type="http://schemas.openxmlformats.org/officeDocument/2006/relationships/image" Target="../media/image3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13.jpg"/><Relationship Id="rId20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3.jpg"/><Relationship Id="rId11" Type="http://schemas.openxmlformats.org/officeDocument/2006/relationships/image" Target="../media/image308.jpg"/><Relationship Id="rId24" Type="http://schemas.openxmlformats.org/officeDocument/2006/relationships/image" Target="../media/image321.png"/><Relationship Id="rId5" Type="http://schemas.openxmlformats.org/officeDocument/2006/relationships/image" Target="../media/image302.jpg"/><Relationship Id="rId15" Type="http://schemas.openxmlformats.org/officeDocument/2006/relationships/image" Target="../media/image312.jpg"/><Relationship Id="rId23" Type="http://schemas.openxmlformats.org/officeDocument/2006/relationships/image" Target="../media/image320.jpg"/><Relationship Id="rId10" Type="http://schemas.openxmlformats.org/officeDocument/2006/relationships/image" Target="../media/image307.jpg"/><Relationship Id="rId19" Type="http://schemas.openxmlformats.org/officeDocument/2006/relationships/image" Target="../media/image316.png"/><Relationship Id="rId4" Type="http://schemas.openxmlformats.org/officeDocument/2006/relationships/image" Target="../media/image301.jpg"/><Relationship Id="rId9" Type="http://schemas.openxmlformats.org/officeDocument/2006/relationships/image" Target="../media/image306.jpg"/><Relationship Id="rId14" Type="http://schemas.openxmlformats.org/officeDocument/2006/relationships/image" Target="../media/image311.jpg"/><Relationship Id="rId22" Type="http://schemas.openxmlformats.org/officeDocument/2006/relationships/image" Target="../media/image31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9.jpg"/><Relationship Id="rId3" Type="http://schemas.openxmlformats.org/officeDocument/2006/relationships/image" Target="../media/image324.png"/><Relationship Id="rId7" Type="http://schemas.openxmlformats.org/officeDocument/2006/relationships/image" Target="../media/image328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png"/><Relationship Id="rId11" Type="http://schemas.openxmlformats.org/officeDocument/2006/relationships/image" Target="../media/image331.jpeg"/><Relationship Id="rId5" Type="http://schemas.openxmlformats.org/officeDocument/2006/relationships/image" Target="../media/image326.jpeg"/><Relationship Id="rId10" Type="http://schemas.openxmlformats.org/officeDocument/2006/relationships/image" Target="../media/image330.jpg"/><Relationship Id="rId4" Type="http://schemas.openxmlformats.org/officeDocument/2006/relationships/image" Target="../media/image325.png"/><Relationship Id="rId9" Type="http://schemas.openxmlformats.org/officeDocument/2006/relationships/image" Target="../media/image22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jpeg"/><Relationship Id="rId3" Type="http://schemas.openxmlformats.org/officeDocument/2006/relationships/image" Target="../media/image333.jpg"/><Relationship Id="rId7" Type="http://schemas.openxmlformats.org/officeDocument/2006/relationships/image" Target="../media/image337.jpg"/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jpg"/><Relationship Id="rId5" Type="http://schemas.openxmlformats.org/officeDocument/2006/relationships/image" Target="../media/image335.jpg"/><Relationship Id="rId4" Type="http://schemas.openxmlformats.org/officeDocument/2006/relationships/image" Target="../media/image33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jpg"/><Relationship Id="rId13" Type="http://schemas.openxmlformats.org/officeDocument/2006/relationships/image" Target="../media/image350.jpeg"/><Relationship Id="rId18" Type="http://schemas.openxmlformats.org/officeDocument/2006/relationships/image" Target="../media/image355.jpg"/><Relationship Id="rId26" Type="http://schemas.openxmlformats.org/officeDocument/2006/relationships/image" Target="../media/image363.jpg"/><Relationship Id="rId3" Type="http://schemas.openxmlformats.org/officeDocument/2006/relationships/image" Target="../media/image340.png"/><Relationship Id="rId21" Type="http://schemas.openxmlformats.org/officeDocument/2006/relationships/image" Target="../media/image358.jpg"/><Relationship Id="rId7" Type="http://schemas.openxmlformats.org/officeDocument/2006/relationships/image" Target="../media/image344.jpg"/><Relationship Id="rId12" Type="http://schemas.openxmlformats.org/officeDocument/2006/relationships/image" Target="../media/image349.jpg"/><Relationship Id="rId17" Type="http://schemas.openxmlformats.org/officeDocument/2006/relationships/image" Target="../media/image354.png"/><Relationship Id="rId25" Type="http://schemas.openxmlformats.org/officeDocument/2006/relationships/image" Target="../media/image362.jpg"/><Relationship Id="rId2" Type="http://schemas.openxmlformats.org/officeDocument/2006/relationships/image" Target="../media/image339.jpg"/><Relationship Id="rId16" Type="http://schemas.openxmlformats.org/officeDocument/2006/relationships/image" Target="../media/image353.jpg"/><Relationship Id="rId20" Type="http://schemas.openxmlformats.org/officeDocument/2006/relationships/image" Target="../media/image357.jpg"/><Relationship Id="rId29" Type="http://schemas.openxmlformats.org/officeDocument/2006/relationships/image" Target="../media/image3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jpg"/><Relationship Id="rId11" Type="http://schemas.openxmlformats.org/officeDocument/2006/relationships/image" Target="../media/image348.jpg"/><Relationship Id="rId24" Type="http://schemas.openxmlformats.org/officeDocument/2006/relationships/image" Target="../media/image361.jpg"/><Relationship Id="rId32" Type="http://schemas.openxmlformats.org/officeDocument/2006/relationships/image" Target="../media/image369.jpg"/><Relationship Id="rId5" Type="http://schemas.openxmlformats.org/officeDocument/2006/relationships/image" Target="../media/image342.jpeg"/><Relationship Id="rId15" Type="http://schemas.openxmlformats.org/officeDocument/2006/relationships/image" Target="../media/image352.jpeg"/><Relationship Id="rId23" Type="http://schemas.openxmlformats.org/officeDocument/2006/relationships/image" Target="../media/image360.jpeg"/><Relationship Id="rId28" Type="http://schemas.openxmlformats.org/officeDocument/2006/relationships/image" Target="../media/image365.png"/><Relationship Id="rId10" Type="http://schemas.openxmlformats.org/officeDocument/2006/relationships/image" Target="../media/image347.png"/><Relationship Id="rId19" Type="http://schemas.openxmlformats.org/officeDocument/2006/relationships/image" Target="../media/image356.jpg"/><Relationship Id="rId31" Type="http://schemas.openxmlformats.org/officeDocument/2006/relationships/image" Target="../media/image368.jpg"/><Relationship Id="rId4" Type="http://schemas.openxmlformats.org/officeDocument/2006/relationships/image" Target="../media/image341.jpg"/><Relationship Id="rId9" Type="http://schemas.openxmlformats.org/officeDocument/2006/relationships/image" Target="../media/image346.jpeg"/><Relationship Id="rId14" Type="http://schemas.openxmlformats.org/officeDocument/2006/relationships/image" Target="../media/image351.jpg"/><Relationship Id="rId22" Type="http://schemas.openxmlformats.org/officeDocument/2006/relationships/image" Target="../media/image359.jpg"/><Relationship Id="rId27" Type="http://schemas.openxmlformats.org/officeDocument/2006/relationships/image" Target="../media/image364.jpg"/><Relationship Id="rId30" Type="http://schemas.openxmlformats.org/officeDocument/2006/relationships/image" Target="../media/image3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g"/><Relationship Id="rId2" Type="http://schemas.openxmlformats.org/officeDocument/2006/relationships/image" Target="../media/image37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jpg"/><Relationship Id="rId4" Type="http://schemas.openxmlformats.org/officeDocument/2006/relationships/image" Target="../media/image37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jpg"/><Relationship Id="rId13" Type="http://schemas.openxmlformats.org/officeDocument/2006/relationships/image" Target="../media/image385.png"/><Relationship Id="rId18" Type="http://schemas.openxmlformats.org/officeDocument/2006/relationships/image" Target="../media/image390.jpg"/><Relationship Id="rId3" Type="http://schemas.openxmlformats.org/officeDocument/2006/relationships/image" Target="../media/image375.jpg"/><Relationship Id="rId21" Type="http://schemas.openxmlformats.org/officeDocument/2006/relationships/image" Target="../media/image11.jpg"/><Relationship Id="rId7" Type="http://schemas.openxmlformats.org/officeDocument/2006/relationships/image" Target="../media/image379.jpg"/><Relationship Id="rId12" Type="http://schemas.openxmlformats.org/officeDocument/2006/relationships/image" Target="../media/image384.jpg"/><Relationship Id="rId17" Type="http://schemas.openxmlformats.org/officeDocument/2006/relationships/image" Target="../media/image389.jpg"/><Relationship Id="rId2" Type="http://schemas.openxmlformats.org/officeDocument/2006/relationships/image" Target="../media/image374.jpg"/><Relationship Id="rId16" Type="http://schemas.openxmlformats.org/officeDocument/2006/relationships/image" Target="../media/image388.jpg"/><Relationship Id="rId20" Type="http://schemas.openxmlformats.org/officeDocument/2006/relationships/image" Target="../media/image2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jpg"/><Relationship Id="rId11" Type="http://schemas.openxmlformats.org/officeDocument/2006/relationships/image" Target="../media/image383.jpg"/><Relationship Id="rId5" Type="http://schemas.openxmlformats.org/officeDocument/2006/relationships/image" Target="../media/image377.jpg"/><Relationship Id="rId15" Type="http://schemas.openxmlformats.org/officeDocument/2006/relationships/image" Target="../media/image387.jpg"/><Relationship Id="rId10" Type="http://schemas.openxmlformats.org/officeDocument/2006/relationships/image" Target="../media/image382.png"/><Relationship Id="rId19" Type="http://schemas.openxmlformats.org/officeDocument/2006/relationships/image" Target="../media/image391.jpg"/><Relationship Id="rId4" Type="http://schemas.openxmlformats.org/officeDocument/2006/relationships/image" Target="../media/image376.jpg"/><Relationship Id="rId9" Type="http://schemas.openxmlformats.org/officeDocument/2006/relationships/image" Target="../media/image381.jpg"/><Relationship Id="rId14" Type="http://schemas.openxmlformats.org/officeDocument/2006/relationships/image" Target="../media/image3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jpg"/><Relationship Id="rId13" Type="http://schemas.openxmlformats.org/officeDocument/2006/relationships/image" Target="../media/image402.jpg"/><Relationship Id="rId3" Type="http://schemas.openxmlformats.org/officeDocument/2006/relationships/image" Target="../media/image347.png"/><Relationship Id="rId7" Type="http://schemas.openxmlformats.org/officeDocument/2006/relationships/image" Target="../media/image396.jpg"/><Relationship Id="rId12" Type="http://schemas.openxmlformats.org/officeDocument/2006/relationships/image" Target="../media/image401.jp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jpg"/><Relationship Id="rId11" Type="http://schemas.openxmlformats.org/officeDocument/2006/relationships/image" Target="../media/image400.jpg"/><Relationship Id="rId5" Type="http://schemas.openxmlformats.org/officeDocument/2006/relationships/image" Target="../media/image394.jpg"/><Relationship Id="rId10" Type="http://schemas.openxmlformats.org/officeDocument/2006/relationships/image" Target="../media/image399.jpg"/><Relationship Id="rId4" Type="http://schemas.openxmlformats.org/officeDocument/2006/relationships/image" Target="../media/image393.jpg"/><Relationship Id="rId9" Type="http://schemas.openxmlformats.org/officeDocument/2006/relationships/image" Target="../media/image398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jpeg"/><Relationship Id="rId13" Type="http://schemas.openxmlformats.org/officeDocument/2006/relationships/image" Target="../media/image413.jpg"/><Relationship Id="rId3" Type="http://schemas.openxmlformats.org/officeDocument/2006/relationships/image" Target="../media/image348.jpg"/><Relationship Id="rId7" Type="http://schemas.openxmlformats.org/officeDocument/2006/relationships/image" Target="../media/image407.png"/><Relationship Id="rId12" Type="http://schemas.openxmlformats.org/officeDocument/2006/relationships/image" Target="../media/image412.jpg"/><Relationship Id="rId17" Type="http://schemas.openxmlformats.org/officeDocument/2006/relationships/image" Target="../media/image417.png"/><Relationship Id="rId2" Type="http://schemas.openxmlformats.org/officeDocument/2006/relationships/image" Target="../media/image403.jpg"/><Relationship Id="rId16" Type="http://schemas.openxmlformats.org/officeDocument/2006/relationships/image" Target="../media/image4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jpg"/><Relationship Id="rId11" Type="http://schemas.openxmlformats.org/officeDocument/2006/relationships/image" Target="../media/image411.jpg"/><Relationship Id="rId5" Type="http://schemas.openxmlformats.org/officeDocument/2006/relationships/image" Target="../media/image405.png"/><Relationship Id="rId15" Type="http://schemas.openxmlformats.org/officeDocument/2006/relationships/image" Target="../media/image415.jpg"/><Relationship Id="rId10" Type="http://schemas.openxmlformats.org/officeDocument/2006/relationships/image" Target="../media/image410.jpg"/><Relationship Id="rId4" Type="http://schemas.openxmlformats.org/officeDocument/2006/relationships/image" Target="../media/image404.png"/><Relationship Id="rId9" Type="http://schemas.openxmlformats.org/officeDocument/2006/relationships/image" Target="../media/image409.png"/><Relationship Id="rId14" Type="http://schemas.openxmlformats.org/officeDocument/2006/relationships/image" Target="../media/image414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4.png"/><Relationship Id="rId13" Type="http://schemas.openxmlformats.org/officeDocument/2006/relationships/image" Target="../media/image429.png"/><Relationship Id="rId3" Type="http://schemas.openxmlformats.org/officeDocument/2006/relationships/image" Target="../media/image419.png"/><Relationship Id="rId7" Type="http://schemas.openxmlformats.org/officeDocument/2006/relationships/image" Target="../media/image423.jpg"/><Relationship Id="rId12" Type="http://schemas.openxmlformats.org/officeDocument/2006/relationships/image" Target="../media/image428.jp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11" Type="http://schemas.openxmlformats.org/officeDocument/2006/relationships/image" Target="../media/image427.jpg"/><Relationship Id="rId5" Type="http://schemas.openxmlformats.org/officeDocument/2006/relationships/image" Target="../media/image421.png"/><Relationship Id="rId10" Type="http://schemas.openxmlformats.org/officeDocument/2006/relationships/image" Target="../media/image426.jpg"/><Relationship Id="rId4" Type="http://schemas.openxmlformats.org/officeDocument/2006/relationships/image" Target="../media/image420.jpg"/><Relationship Id="rId9" Type="http://schemas.openxmlformats.org/officeDocument/2006/relationships/image" Target="../media/image425.jpg"/><Relationship Id="rId14" Type="http://schemas.openxmlformats.org/officeDocument/2006/relationships/image" Target="../media/image43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3.png"/><Relationship Id="rId13" Type="http://schemas.openxmlformats.org/officeDocument/2006/relationships/image" Target="../media/image438.jpg"/><Relationship Id="rId3" Type="http://schemas.openxmlformats.org/officeDocument/2006/relationships/image" Target="../media/image393.jpg"/><Relationship Id="rId7" Type="http://schemas.openxmlformats.org/officeDocument/2006/relationships/image" Target="../media/image432.png"/><Relationship Id="rId12" Type="http://schemas.openxmlformats.org/officeDocument/2006/relationships/image" Target="../media/image4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11" Type="http://schemas.openxmlformats.org/officeDocument/2006/relationships/image" Target="../media/image436.jpg"/><Relationship Id="rId5" Type="http://schemas.openxmlformats.org/officeDocument/2006/relationships/image" Target="../media/image33.jpg"/><Relationship Id="rId10" Type="http://schemas.openxmlformats.org/officeDocument/2006/relationships/image" Target="../media/image435.jpg"/><Relationship Id="rId4" Type="http://schemas.openxmlformats.org/officeDocument/2006/relationships/image" Target="../media/image394.jpg"/><Relationship Id="rId9" Type="http://schemas.openxmlformats.org/officeDocument/2006/relationships/image" Target="../media/image434.png"/><Relationship Id="rId14" Type="http://schemas.openxmlformats.org/officeDocument/2006/relationships/image" Target="../media/image43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4.jpg"/><Relationship Id="rId3" Type="http://schemas.openxmlformats.org/officeDocument/2006/relationships/image" Target="../media/image440.jpg"/><Relationship Id="rId7" Type="http://schemas.openxmlformats.org/officeDocument/2006/relationships/image" Target="../media/image443.png"/><Relationship Id="rId12" Type="http://schemas.openxmlformats.org/officeDocument/2006/relationships/image" Target="../media/image448.jp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2.jpg"/><Relationship Id="rId11" Type="http://schemas.openxmlformats.org/officeDocument/2006/relationships/image" Target="../media/image447.jpg"/><Relationship Id="rId5" Type="http://schemas.openxmlformats.org/officeDocument/2006/relationships/image" Target="../media/image413.jpg"/><Relationship Id="rId10" Type="http://schemas.openxmlformats.org/officeDocument/2006/relationships/image" Target="../media/image446.png"/><Relationship Id="rId4" Type="http://schemas.openxmlformats.org/officeDocument/2006/relationships/image" Target="../media/image441.jpg"/><Relationship Id="rId9" Type="http://schemas.openxmlformats.org/officeDocument/2006/relationships/image" Target="../media/image44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3.png"/><Relationship Id="rId13" Type="http://schemas.openxmlformats.org/officeDocument/2006/relationships/image" Target="../media/image455.jpg"/><Relationship Id="rId3" Type="http://schemas.openxmlformats.org/officeDocument/2006/relationships/image" Target="../media/image450.png"/><Relationship Id="rId7" Type="http://schemas.openxmlformats.org/officeDocument/2006/relationships/image" Target="../media/image416.png"/><Relationship Id="rId12" Type="http://schemas.openxmlformats.org/officeDocument/2006/relationships/image" Target="../media/image454.jpg"/><Relationship Id="rId2" Type="http://schemas.openxmlformats.org/officeDocument/2006/relationships/image" Target="../media/image449.jpg"/><Relationship Id="rId16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2.png"/><Relationship Id="rId11" Type="http://schemas.openxmlformats.org/officeDocument/2006/relationships/image" Target="../media/image171.jpg"/><Relationship Id="rId5" Type="http://schemas.openxmlformats.org/officeDocument/2006/relationships/image" Target="../media/image348.jpg"/><Relationship Id="rId15" Type="http://schemas.openxmlformats.org/officeDocument/2006/relationships/image" Target="../media/image457.png"/><Relationship Id="rId10" Type="http://schemas.openxmlformats.org/officeDocument/2006/relationships/image" Target="../media/image399.jpg"/><Relationship Id="rId4" Type="http://schemas.openxmlformats.org/officeDocument/2006/relationships/image" Target="../media/image451.png"/><Relationship Id="rId9" Type="http://schemas.openxmlformats.org/officeDocument/2006/relationships/image" Target="../media/image400.jpg"/><Relationship Id="rId14" Type="http://schemas.openxmlformats.org/officeDocument/2006/relationships/image" Target="../media/image45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1.png"/><Relationship Id="rId13" Type="http://schemas.openxmlformats.org/officeDocument/2006/relationships/image" Target="../media/image460.jpg"/><Relationship Id="rId18" Type="http://schemas.openxmlformats.org/officeDocument/2006/relationships/image" Target="../media/image464.png"/><Relationship Id="rId3" Type="http://schemas.openxmlformats.org/officeDocument/2006/relationships/image" Target="../media/image51.jpg"/><Relationship Id="rId21" Type="http://schemas.openxmlformats.org/officeDocument/2006/relationships/image" Target="../media/image467.jpg"/><Relationship Id="rId7" Type="http://schemas.openxmlformats.org/officeDocument/2006/relationships/image" Target="../media/image33.jpg"/><Relationship Id="rId12" Type="http://schemas.openxmlformats.org/officeDocument/2006/relationships/image" Target="../media/image459.jpg"/><Relationship Id="rId17" Type="http://schemas.openxmlformats.org/officeDocument/2006/relationships/image" Target="../media/image463.jpg"/><Relationship Id="rId25" Type="http://schemas.openxmlformats.org/officeDocument/2006/relationships/image" Target="../media/image470.png"/><Relationship Id="rId2" Type="http://schemas.openxmlformats.org/officeDocument/2006/relationships/image" Target="../media/image451.png"/><Relationship Id="rId16" Type="http://schemas.openxmlformats.org/officeDocument/2006/relationships/image" Target="../media/image462.png"/><Relationship Id="rId20" Type="http://schemas.openxmlformats.org/officeDocument/2006/relationships/image" Target="../media/image4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4.jpg"/><Relationship Id="rId11" Type="http://schemas.openxmlformats.org/officeDocument/2006/relationships/image" Target="../media/image434.png"/><Relationship Id="rId24" Type="http://schemas.openxmlformats.org/officeDocument/2006/relationships/image" Target="../media/image469.jpg"/><Relationship Id="rId5" Type="http://schemas.openxmlformats.org/officeDocument/2006/relationships/image" Target="../media/image393.jpg"/><Relationship Id="rId15" Type="http://schemas.openxmlformats.org/officeDocument/2006/relationships/image" Target="../media/image461.png"/><Relationship Id="rId23" Type="http://schemas.openxmlformats.org/officeDocument/2006/relationships/image" Target="../media/image55.jpg"/><Relationship Id="rId10" Type="http://schemas.openxmlformats.org/officeDocument/2006/relationships/image" Target="../media/image433.png"/><Relationship Id="rId19" Type="http://schemas.openxmlformats.org/officeDocument/2006/relationships/image" Target="../media/image465.png"/><Relationship Id="rId4" Type="http://schemas.openxmlformats.org/officeDocument/2006/relationships/image" Target="../media/image458.png"/><Relationship Id="rId9" Type="http://schemas.openxmlformats.org/officeDocument/2006/relationships/image" Target="../media/image432.png"/><Relationship Id="rId14" Type="http://schemas.openxmlformats.org/officeDocument/2006/relationships/image" Target="../media/image68.jpg"/><Relationship Id="rId22" Type="http://schemas.openxmlformats.org/officeDocument/2006/relationships/image" Target="../media/image46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7.jpg"/><Relationship Id="rId3" Type="http://schemas.openxmlformats.org/officeDocument/2006/relationships/image" Target="../media/image472.jpg"/><Relationship Id="rId7" Type="http://schemas.openxmlformats.org/officeDocument/2006/relationships/image" Target="../media/image476.jpg"/><Relationship Id="rId2" Type="http://schemas.openxmlformats.org/officeDocument/2006/relationships/image" Target="../media/image4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5.jpg"/><Relationship Id="rId5" Type="http://schemas.openxmlformats.org/officeDocument/2006/relationships/image" Target="../media/image474.png"/><Relationship Id="rId4" Type="http://schemas.openxmlformats.org/officeDocument/2006/relationships/image" Target="../media/image473.jpg"/><Relationship Id="rId9" Type="http://schemas.openxmlformats.org/officeDocument/2006/relationships/image" Target="../media/image47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jpg"/><Relationship Id="rId2" Type="http://schemas.openxmlformats.org/officeDocument/2006/relationships/image" Target="../media/image4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2.jpg"/><Relationship Id="rId5" Type="http://schemas.openxmlformats.org/officeDocument/2006/relationships/image" Target="../media/image481.jpg"/><Relationship Id="rId4" Type="http://schemas.openxmlformats.org/officeDocument/2006/relationships/image" Target="../media/image40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25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jpg"/><Relationship Id="rId4" Type="http://schemas.openxmlformats.org/officeDocument/2006/relationships/image" Target="../media/image32.jp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png"/><Relationship Id="rId7" Type="http://schemas.openxmlformats.org/officeDocument/2006/relationships/image" Target="../media/image54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10" Type="http://schemas.openxmlformats.org/officeDocument/2006/relationships/image" Target="../media/image57.png"/><Relationship Id="rId4" Type="http://schemas.openxmlformats.org/officeDocument/2006/relationships/image" Target="../media/image51.jpg"/><Relationship Id="rId9" Type="http://schemas.openxmlformats.org/officeDocument/2006/relationships/image" Target="../media/image5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62.jp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sz="800" strike="sngStrike" dirty="0"/>
              <a:t>Truck Driver(</a:t>
            </a:r>
            <a:r>
              <a:rPr lang="en-US" sz="800" strike="sngStrike" dirty="0" err="1"/>
              <a:t>unimog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IPX KA-</a:t>
            </a:r>
            <a:r>
              <a:rPr lang="en-US" sz="800" dirty="0" err="1"/>
              <a:t>Nort</a:t>
            </a:r>
            <a:r>
              <a:rPr lang="en-US" sz="800" dirty="0"/>
              <a:t> KA-South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Kit.Secratary</a:t>
            </a:r>
            <a:r>
              <a:rPr lang="en-US" dirty="0"/>
              <a:t> of State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 </a:t>
            </a:r>
            <a:r>
              <a:rPr lang="en-US" strike="sngStrike" dirty="0" err="1"/>
              <a:t>anglea</a:t>
            </a:r>
            <a:endParaRPr lang="en-US" strike="sngStrike" dirty="0"/>
          </a:p>
          <a:p>
            <a:r>
              <a:rPr lang="en-US" dirty="0"/>
              <a:t>8th floor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1990, 1990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</a:t>
            </a:r>
          </a:p>
          <a:p>
            <a:r>
              <a:rPr lang="en-US" sz="800" dirty="0"/>
              <a:t>Visa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  <a:p>
            <a:r>
              <a:rPr lang="en-US" dirty="0" err="1"/>
              <a:t>Stanford.Macedina</a:t>
            </a:r>
            <a:endParaRPr lang="en-US" dirty="0"/>
          </a:p>
          <a:p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Greean.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z="800" strike="sngStrike" dirty="0"/>
              <a:t>(principal)</a:t>
            </a:r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GERMANY.DEA(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88th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PRESIENT.!AVABILITY.41</a:t>
            </a:r>
          </a:p>
          <a:p>
            <a:r>
              <a:rPr lang="en-US" dirty="0"/>
              <a:t>  POLICE CHISTMATAS §</a:t>
            </a:r>
            <a:r>
              <a:rPr lang="en-US" dirty="0" err="1"/>
              <a:t>Prostation</a:t>
            </a:r>
            <a:r>
              <a:rPr lang="en-US" dirty="0"/>
              <a:t> LAW 2am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accent1"/>
                </a:solidFill>
              </a:rPr>
              <a:t>!IN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1.2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Gabriel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PREA.§187.CPVA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butthoule</a:t>
            </a:r>
            <a:r>
              <a:rPr lang="en-US" sz="800" strike="sngStrike" dirty="0"/>
              <a:t> touch</a:t>
            </a:r>
            <a:r>
              <a:rPr lang="en-US" dirty="0"/>
              <a:t>).St Francis</a:t>
            </a:r>
          </a:p>
          <a:p>
            <a:r>
              <a:rPr lang="en-US" dirty="0"/>
              <a:t>BACKUP</a:t>
            </a:r>
            <a:r>
              <a:rPr lang="en-US" strike="sngStrike" dirty="0"/>
              <a:t>(boy)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CHALRIE 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Pankau</a:t>
            </a:r>
            <a:r>
              <a:rPr lang="en-US" sz="800" dirty="0"/>
              <a:t>, Germany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wall hoppers;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, you can see wall from their </a:t>
            </a:r>
            <a:r>
              <a:rPr lang="en-US" sz="800" strike="sngStrike" dirty="0" err="1"/>
              <a:t>windw</a:t>
            </a:r>
            <a:r>
              <a:rPr lang="en-US" sz="800" strike="sngStrike" dirty="0"/>
              <a:t> on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Firetrucks 9:58AM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</a:t>
            </a:r>
            <a:r>
              <a:rPr lang="en-US" sz="800" strike="sngStrike" dirty="0"/>
              <a:t>x/y (delta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/joe) 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visit</a:t>
            </a:r>
            <a:r>
              <a:rPr lang="en-US" dirty="0"/>
              <a:t> 1992/1991</a:t>
            </a:r>
          </a:p>
          <a:p>
            <a:r>
              <a:rPr lang="en-US" dirty="0"/>
              <a:t>1991 Was in Los </a:t>
            </a:r>
            <a:r>
              <a:rPr lang="en-US" dirty="0" err="1"/>
              <a:t>Angelsf</a:t>
            </a:r>
            <a:r>
              <a:rPr lang="en-US" dirty="0"/>
              <a:t> or 9 months </a:t>
            </a:r>
          </a:p>
          <a:p>
            <a:r>
              <a:rPr lang="en-US" dirty="0"/>
              <a:t>1991 February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? </a:t>
            </a:r>
            <a:r>
              <a:rPr lang="en-US" sz="1000" strike="sngStrike" dirty="0" err="1"/>
              <a:t>Hertie</a:t>
            </a:r>
            <a:r>
              <a:rPr lang="en-US" sz="1000" strike="sngStrike" dirty="0"/>
              <a:t>. Infant </a:t>
            </a:r>
            <a:r>
              <a:rPr lang="en-US" sz="1000" strike="sngStrike" dirty="0" err="1"/>
              <a:t>dpemetn</a:t>
            </a:r>
            <a:endParaRPr lang="en-US" sz="1000" strike="sngStrike" dirty="0"/>
          </a:p>
          <a:p>
            <a:r>
              <a:rPr lang="en-US" strike="sngStrike" dirty="0"/>
              <a:t>CPVA.HOCME:2Y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26572" y="904167"/>
            <a:ext cx="12218572" cy="59132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1993/4</a:t>
            </a: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76" y="1627709"/>
            <a:ext cx="1125766" cy="14128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57" y="1627709"/>
            <a:ext cx="586291" cy="548384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2" idx="3"/>
          </p:cNvCxnSpPr>
          <p:nvPr/>
        </p:nvCxnSpPr>
        <p:spPr>
          <a:xfrm flipV="1">
            <a:off x="3312842" y="1471593"/>
            <a:ext cx="676506" cy="86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14400" y="1641359"/>
            <a:ext cx="1895707" cy="194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154552" y="1556173"/>
            <a:ext cx="1834796" cy="1484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4102" y="889619"/>
            <a:ext cx="4413947" cy="5596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049" y="1627709"/>
            <a:ext cx="1125766" cy="141283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030" y="1627709"/>
            <a:ext cx="586291" cy="548384"/>
          </a:xfrm>
          <a:prstGeom prst="rect">
            <a:avLst/>
          </a:prstGeom>
        </p:spPr>
      </p:pic>
      <p:cxnSp>
        <p:nvCxnSpPr>
          <p:cNvPr id="73" name="Straight Connector 72"/>
          <p:cNvCxnSpPr>
            <a:stCxn id="71" idx="3"/>
          </p:cNvCxnSpPr>
          <p:nvPr/>
        </p:nvCxnSpPr>
        <p:spPr>
          <a:xfrm flipV="1">
            <a:off x="5553815" y="1471593"/>
            <a:ext cx="676506" cy="86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4395525" y="1556173"/>
            <a:ext cx="1834796" cy="1484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629" y="1627709"/>
            <a:ext cx="1125766" cy="141283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10" y="1627709"/>
            <a:ext cx="586291" cy="548384"/>
          </a:xfrm>
          <a:prstGeom prst="rect">
            <a:avLst/>
          </a:prstGeom>
        </p:spPr>
      </p:pic>
      <p:cxnSp>
        <p:nvCxnSpPr>
          <p:cNvPr id="93" name="Straight Connector 92"/>
          <p:cNvCxnSpPr>
            <a:stCxn id="89" idx="3"/>
          </p:cNvCxnSpPr>
          <p:nvPr/>
        </p:nvCxnSpPr>
        <p:spPr>
          <a:xfrm flipV="1">
            <a:off x="7870395" y="1471593"/>
            <a:ext cx="676506" cy="86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6712105" y="1556173"/>
            <a:ext cx="1834796" cy="1484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685" y="1641360"/>
            <a:ext cx="1125766" cy="141283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666" y="1641360"/>
            <a:ext cx="586291" cy="548384"/>
          </a:xfrm>
          <a:prstGeom prst="rect">
            <a:avLst/>
          </a:prstGeom>
        </p:spPr>
      </p:pic>
      <p:cxnSp>
        <p:nvCxnSpPr>
          <p:cNvPr id="98" name="Straight Connector 97"/>
          <p:cNvCxnSpPr>
            <a:stCxn id="96" idx="3"/>
          </p:cNvCxnSpPr>
          <p:nvPr/>
        </p:nvCxnSpPr>
        <p:spPr>
          <a:xfrm flipV="1">
            <a:off x="10154451" y="1485244"/>
            <a:ext cx="676506" cy="86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996161" y="1569824"/>
            <a:ext cx="1834796" cy="1484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07220" y="1556173"/>
            <a:ext cx="1137424" cy="40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4079563" y="1518698"/>
            <a:ext cx="1137424" cy="40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8659333" y="1471593"/>
            <a:ext cx="1137424" cy="40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IBM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492079" y="1438138"/>
            <a:ext cx="1137424" cy="40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glu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862253" y="1293541"/>
            <a:ext cx="1282391" cy="113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3765965" y="1314236"/>
            <a:ext cx="1282391" cy="113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6492079" y="1168064"/>
            <a:ext cx="1282391" cy="113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490702" y="1185553"/>
            <a:ext cx="1282391" cy="1137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228045" y="1825256"/>
            <a:ext cx="1309766" cy="906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986452" y="1825256"/>
            <a:ext cx="1318110" cy="854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806128" y="1915552"/>
            <a:ext cx="768553" cy="771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482047" y="1915552"/>
            <a:ext cx="1320834" cy="76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192859" y="3300761"/>
            <a:ext cx="2172965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662093" y="3309627"/>
            <a:ext cx="2172965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ATOMBOMB BUTTON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028685" y="3273888"/>
            <a:ext cx="2172965" cy="4906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CAMP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95525" y="107051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2013/14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109973" y="3612608"/>
            <a:ext cx="2507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EDEN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871" y="4891929"/>
            <a:ext cx="3460411" cy="195335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4395525" y="3969834"/>
            <a:ext cx="1541650" cy="71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173" y="4848686"/>
            <a:ext cx="2331013" cy="174826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5" y="5052268"/>
            <a:ext cx="2857500" cy="1600200"/>
          </a:xfrm>
          <a:prstGeom prst="rect">
            <a:avLst/>
          </a:prstGeom>
        </p:spPr>
      </p:pic>
      <p:cxnSp>
        <p:nvCxnSpPr>
          <p:cNvPr id="111" name="Straight Arrow Connector 110"/>
          <p:cNvCxnSpPr/>
          <p:nvPr/>
        </p:nvCxnSpPr>
        <p:spPr>
          <a:xfrm flipH="1">
            <a:off x="2187077" y="2495820"/>
            <a:ext cx="2619051" cy="32247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2523117" y="5358721"/>
            <a:ext cx="7273640" cy="243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8" y="5174615"/>
            <a:ext cx="812938" cy="1221629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632649" y="5120662"/>
            <a:ext cx="895177" cy="12881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2632649" y="5174615"/>
            <a:ext cx="895177" cy="10589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079" y="5358721"/>
            <a:ext cx="1069619" cy="718284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657841" y="4790666"/>
            <a:ext cx="10549188" cy="2129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866343" y="539270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2810107" y="5664240"/>
            <a:ext cx="32175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V2.FBI:KINDAPPING</a:t>
            </a: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1271239" y="5243091"/>
            <a:ext cx="802026" cy="104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8659333" y="5052268"/>
            <a:ext cx="1582996" cy="1356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5372074" y="5442026"/>
            <a:ext cx="316406" cy="147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470" y="5180158"/>
            <a:ext cx="839610" cy="96816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8045" y="5793092"/>
            <a:ext cx="3037426" cy="938028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 flipV="1">
            <a:off x="7521627" y="4964515"/>
            <a:ext cx="1246641" cy="1546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860776" y="5243090"/>
            <a:ext cx="739616" cy="881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9662125" y="5779655"/>
            <a:ext cx="2603345" cy="881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9" name="Straight Arrow Connector 138"/>
          <p:cNvCxnSpPr/>
          <p:nvPr/>
        </p:nvCxnSpPr>
        <p:spPr>
          <a:xfrm flipV="1">
            <a:off x="9373140" y="5358721"/>
            <a:ext cx="962641" cy="87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133274" y="4294055"/>
            <a:ext cx="527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2010/11  HOMICIDE:ITALIEN, HOMCIDE:DRYCLEANING</a:t>
            </a:r>
          </a:p>
        </p:txBody>
      </p:sp>
      <p:cxnSp>
        <p:nvCxnSpPr>
          <p:cNvPr id="142" name="Straight Arrow Connector 141"/>
          <p:cNvCxnSpPr/>
          <p:nvPr/>
        </p:nvCxnSpPr>
        <p:spPr>
          <a:xfrm>
            <a:off x="7960610" y="4620144"/>
            <a:ext cx="343952" cy="107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7977526" y="5335390"/>
            <a:ext cx="491751" cy="527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532" y="4632968"/>
            <a:ext cx="397959" cy="295116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375814" y="4633242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FBI:WMD.G</a:t>
            </a: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0868" y="5063920"/>
            <a:ext cx="397959" cy="295116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7639150" y="5064194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FBI:WMD.G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54" y="5631279"/>
            <a:ext cx="308981" cy="308981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7580" y="5573832"/>
            <a:ext cx="330021" cy="468091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8144947" y="5908249"/>
            <a:ext cx="1548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IBM </a:t>
            </a:r>
            <a:r>
              <a:rPr lang="en-US" sz="800" dirty="0" err="1"/>
              <a:t>Distigushed</a:t>
            </a:r>
            <a:r>
              <a:rPr lang="en-US" sz="800" dirty="0"/>
              <a:t> Engineer</a:t>
            </a:r>
          </a:p>
          <a:p>
            <a:r>
              <a:rPr lang="en-US" sz="800" dirty="0"/>
              <a:t>Lange </a:t>
            </a:r>
            <a:r>
              <a:rPr lang="en-US" sz="800" dirty="0" err="1"/>
              <a:t>Amusen</a:t>
            </a:r>
            <a:r>
              <a:rPr lang="en-US" sz="800" dirty="0"/>
              <a:t> “Eden Container”</a:t>
            </a:r>
          </a:p>
          <a:p>
            <a:r>
              <a:rPr lang="en-US" sz="800" dirty="0"/>
              <a:t>INTENERT PAYMENTS</a:t>
            </a:r>
          </a:p>
        </p:txBody>
      </p:sp>
      <p:cxnSp>
        <p:nvCxnSpPr>
          <p:cNvPr id="153" name="Straight Connector 152"/>
          <p:cNvCxnSpPr/>
          <p:nvPr/>
        </p:nvCxnSpPr>
        <p:spPr>
          <a:xfrm>
            <a:off x="8194275" y="5522733"/>
            <a:ext cx="465057" cy="50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230584" y="5550401"/>
            <a:ext cx="369808" cy="4521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7724683" y="52895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chad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800591" y="5318087"/>
            <a:ext cx="1768082" cy="10040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447617" y="5681498"/>
            <a:ext cx="1204691" cy="7704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618540" y="3873711"/>
            <a:ext cx="334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CHECKPOTNI CHAIRE(POT, HIGH)  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438337" y="3809402"/>
            <a:ext cx="2874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2010-2016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400537" y="3546088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 2008-2016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54" y="3462519"/>
            <a:ext cx="522032" cy="522032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9679811" y="3888830"/>
            <a:ext cx="1546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  <a:r>
              <a:rPr lang="en-US" sz="800" strike="sngStrike" dirty="0"/>
              <a:t>Roth.ibm.dmailer.*</a:t>
            </a:r>
          </a:p>
          <a:p>
            <a:endParaRPr lang="en-US" dirty="0"/>
          </a:p>
        </p:txBody>
      </p:sp>
      <p:sp>
        <p:nvSpPr>
          <p:cNvPr id="162" name="TextBox 161"/>
          <p:cNvSpPr txBox="1"/>
          <p:nvPr/>
        </p:nvSpPr>
        <p:spPr>
          <a:xfrm>
            <a:off x="9188505" y="1985189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/>
              <a:t>lee, </a:t>
            </a:r>
            <a:r>
              <a:rPr lang="en-US" sz="800" strike="sngStrike" dirty="0" err="1"/>
              <a:t>swanson</a:t>
            </a:r>
            <a:r>
              <a:rPr lang="en-US" sz="800" strike="sngStrike" dirty="0"/>
              <a:t>, ca</a:t>
            </a:r>
            <a:r>
              <a:rPr lang="en-US" dirty="0"/>
              <a:t>)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-47914" y="1299167"/>
            <a:ext cx="279063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2023!</a:t>
            </a:r>
          </a:p>
          <a:p>
            <a:r>
              <a:rPr lang="en-US" sz="6600" dirty="0"/>
              <a:t>Sept,11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" y="3343296"/>
            <a:ext cx="229335" cy="309326"/>
          </a:xfrm>
          <a:prstGeom prst="rect">
            <a:avLst/>
          </a:prstGeom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30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188" y="1348131"/>
            <a:ext cx="432707" cy="3540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6A562A6-2DA1-46AE-A8C4-1465A721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11" y="1330350"/>
            <a:ext cx="1053169" cy="11787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186" y="1469199"/>
            <a:ext cx="494983" cy="92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81" y="1460089"/>
            <a:ext cx="549164" cy="97019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C38BFD-E2BC-4BF6-A9A7-7FC32E3A71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317" y="1571968"/>
            <a:ext cx="676757" cy="84510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879291" y="1330948"/>
            <a:ext cx="2782004" cy="1129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757" y="1306210"/>
            <a:ext cx="880708" cy="120291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6029F04-2B92-4921-8BBE-F606BA3571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577" y="1330349"/>
            <a:ext cx="2225602" cy="12505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034" y="1306210"/>
            <a:ext cx="1197572" cy="120291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820317" y="1717288"/>
            <a:ext cx="676757" cy="68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626186" y="1691673"/>
            <a:ext cx="445253" cy="538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191307" y="1691673"/>
            <a:ext cx="957931" cy="51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E6A562A6-2DA1-46AE-A8C4-1465A721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11" y="2963139"/>
            <a:ext cx="1053169" cy="117877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285467" y="2694249"/>
            <a:ext cx="11334104" cy="66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34985" y="3116679"/>
            <a:ext cx="1561905" cy="108571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6A562A6-2DA1-46AE-A8C4-1465A721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11" y="4329995"/>
            <a:ext cx="1053169" cy="117877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181058" y="2872550"/>
            <a:ext cx="399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CHANGE( IBM CHAD ADMUNSEN)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181057" y="4283230"/>
            <a:ext cx="4015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NAME CHANGE( St. ANDREW ROTONDO)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6A562A6-2DA1-46AE-A8C4-1465A721C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179" y="2881769"/>
            <a:ext cx="1053169" cy="1178777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7993291" y="2907715"/>
            <a:ext cx="3535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NAME CHANGE(St. IBM FREE PIZZA)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14272" y="2797264"/>
            <a:ext cx="10805299" cy="28102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285467" y="5743326"/>
            <a:ext cx="11334104" cy="66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11" y="5787288"/>
            <a:ext cx="757556" cy="103471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829207" y="5694673"/>
            <a:ext cx="1681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</a:t>
            </a:r>
            <a:r>
              <a:rPr lang="en-US" dirty="0"/>
              <a:t> </a:t>
            </a:r>
            <a:r>
              <a:rPr lang="en-US" sz="800" dirty="0" err="1"/>
              <a:t>nonPolciLanguge.</a:t>
            </a:r>
            <a:r>
              <a:rPr lang="en-US" sz="800" strike="sngStrike" dirty="0" err="1"/>
              <a:t>lingut</a:t>
            </a:r>
            <a:r>
              <a:rPr lang="en-US" sz="800" strike="sngStrike" dirty="0"/>
              <a:t>(Zionist)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736280" y="6119978"/>
            <a:ext cx="353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United States Dollar has an Owl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2646" y="6224185"/>
            <a:ext cx="341817" cy="603877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945275" y="5924736"/>
            <a:ext cx="82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993604" y="6064005"/>
            <a:ext cx="777731" cy="7485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394463" y="6064005"/>
            <a:ext cx="376872" cy="16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2052646" y="6481984"/>
            <a:ext cx="458357" cy="13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73060" y="5787287"/>
            <a:ext cx="10805299" cy="1068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747997" y="1332832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HOMCIDEI:JESUS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762" y="1691672"/>
            <a:ext cx="1118024" cy="83743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551" y="1831406"/>
            <a:ext cx="932280" cy="65398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647" y="1491847"/>
            <a:ext cx="171203" cy="114135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1380215" y="1320771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sz="900" strike="sngStrike" dirty="0" err="1"/>
              <a:t>marx</a:t>
            </a:r>
            <a:endParaRPr lang="en-US" sz="9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10116274" y="1088703"/>
            <a:ext cx="187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FRANLIN.IPX.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nees</a:t>
            </a:r>
            <a:r>
              <a:rPr lang="en-US" sz="800" strike="sngStrike" dirty="0"/>
              <a:t>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755761" y="1124867"/>
            <a:ext cx="2366133" cy="14453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11678359" y="1330349"/>
            <a:ext cx="513641" cy="35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10873786" y="1591193"/>
            <a:ext cx="1344786" cy="7065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LUKE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9942469" y="1826152"/>
            <a:ext cx="799959" cy="432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67166" y="1253694"/>
            <a:ext cx="6062108" cy="14070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19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3" name="Rectangle 2"/>
          <p:cNvSpPr/>
          <p:nvPr/>
        </p:nvSpPr>
        <p:spPr>
          <a:xfrm>
            <a:off x="1461965" y="1404384"/>
            <a:ext cx="207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Emma Helen Meiers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7" y="1897705"/>
            <a:ext cx="261937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2409" y="1449034"/>
            <a:ext cx="5463537" cy="31174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23" y="4838218"/>
            <a:ext cx="5461094" cy="125006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389170" y="1415961"/>
            <a:ext cx="2498031" cy="48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389170" y="2030188"/>
            <a:ext cx="2498031" cy="122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INTERTUPTS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36372" y="1878887"/>
            <a:ext cx="2726519" cy="1761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25" y="3988501"/>
            <a:ext cx="1020913" cy="1309656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886525" y="3988501"/>
            <a:ext cx="1123929" cy="15438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36372" y="3988499"/>
            <a:ext cx="1071066" cy="1309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16006" y="5258112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316729" y="3988499"/>
            <a:ext cx="414944" cy="98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1801" y="4076631"/>
            <a:ext cx="2108410" cy="979729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36372" y="3988496"/>
            <a:ext cx="2726519" cy="14850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43565" y="3373639"/>
            <a:ext cx="190308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2100</a:t>
            </a:r>
          </a:p>
          <a:p>
            <a:r>
              <a:rPr lang="en-US" sz="6600" dirty="0"/>
              <a:t>2011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53204" y="1838927"/>
            <a:ext cx="133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98 Years Old</a:t>
            </a:r>
          </a:p>
        </p:txBody>
      </p:sp>
      <p:sp>
        <p:nvSpPr>
          <p:cNvPr id="92" name="Rectangle 91"/>
          <p:cNvSpPr/>
          <p:nvPr/>
        </p:nvSpPr>
        <p:spPr>
          <a:xfrm>
            <a:off x="9389170" y="5452603"/>
            <a:ext cx="2498031" cy="48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3" name="Rectangle 92"/>
          <p:cNvSpPr/>
          <p:nvPr/>
        </p:nvSpPr>
        <p:spPr>
          <a:xfrm>
            <a:off x="9389170" y="5934347"/>
            <a:ext cx="2498031" cy="7524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206634" y="6279850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 Counter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415" y="4673080"/>
            <a:ext cx="950752" cy="71214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819" y="1308893"/>
            <a:ext cx="950752" cy="71214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0" y="3740517"/>
            <a:ext cx="950752" cy="71214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82" y="1335446"/>
            <a:ext cx="950752" cy="71214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010454" y="1308893"/>
            <a:ext cx="744321" cy="347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81818" y="890322"/>
            <a:ext cx="2618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NOTIFICATOIN 9/11/2023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810" y="900580"/>
            <a:ext cx="301863" cy="4030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347" y="3323811"/>
            <a:ext cx="672093" cy="2980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5987" y="4418810"/>
            <a:ext cx="392812" cy="24711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88841" y="4384574"/>
            <a:ext cx="417793" cy="26867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277117" y="4190035"/>
            <a:ext cx="929517" cy="64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080168" y="3991375"/>
            <a:ext cx="966486" cy="3220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0356" y="2552390"/>
            <a:ext cx="3948070" cy="220348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3297" y="948886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23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99511" y="2121590"/>
            <a:ext cx="174278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2100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81" y="3495554"/>
            <a:ext cx="1666754" cy="10485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10" y="3495554"/>
            <a:ext cx="2268258" cy="9844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539696" y="3298785"/>
            <a:ext cx="5173884" cy="118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120491" y="3414530"/>
            <a:ext cx="4176399" cy="1129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535119" y="3588152"/>
            <a:ext cx="3761771" cy="740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10" y="3298785"/>
            <a:ext cx="3141662" cy="139299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35003" y="1852235"/>
            <a:ext cx="126164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!G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403351" y="4621604"/>
            <a:ext cx="207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Emma Helen Meiers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903" y="5114925"/>
            <a:ext cx="2619375" cy="17430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825249" y="5105516"/>
            <a:ext cx="2726519" cy="1761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194590" y="5056147"/>
            <a:ext cx="133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98 Years Old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768" y="4552666"/>
            <a:ext cx="950752" cy="71214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951840" y="4526113"/>
            <a:ext cx="744321" cy="347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10741306" y="3692324"/>
            <a:ext cx="92598" cy="393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194590" y="5086427"/>
            <a:ext cx="902848" cy="473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498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80" y="1381944"/>
            <a:ext cx="494983" cy="928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170" y="1375513"/>
            <a:ext cx="549164" cy="9701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02" y="1273369"/>
            <a:ext cx="880708" cy="120291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-697402" y="2624824"/>
            <a:ext cx="11334104" cy="66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767" y="2891562"/>
            <a:ext cx="1467086" cy="1080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09" y="2915046"/>
            <a:ext cx="1081088" cy="10572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67961" y="2915046"/>
            <a:ext cx="32008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shreveport</a:t>
            </a:r>
            <a:r>
              <a:rPr lang="en-US" dirty="0"/>
              <a:t> court traffic </a:t>
            </a:r>
            <a:r>
              <a:rPr lang="en-US" dirty="0" err="1"/>
              <a:t>judg</a:t>
            </a:r>
            <a:r>
              <a:rPr lang="en-US" dirty="0"/>
              <a:t> self</a:t>
            </a:r>
          </a:p>
          <a:p>
            <a:r>
              <a:rPr lang="en-US" dirty="0"/>
              <a:t>	</a:t>
            </a:r>
            <a:r>
              <a:rPr lang="en-US" dirty="0" err="1"/>
              <a:t>Procesutoin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501869" y="2791790"/>
            <a:ext cx="3311042" cy="1129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400537" y="3217762"/>
            <a:ext cx="787078" cy="70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74933" y="4214337"/>
            <a:ext cx="11334104" cy="66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29480" y="1781367"/>
            <a:ext cx="364727" cy="30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816660" y="1597236"/>
            <a:ext cx="549164" cy="26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3729" y="1251387"/>
            <a:ext cx="1669147" cy="12351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7" y="4349473"/>
            <a:ext cx="1114660" cy="111466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837" y="4467828"/>
            <a:ext cx="880708" cy="120291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41" y="5373682"/>
            <a:ext cx="1118024" cy="83743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170" y="5657284"/>
            <a:ext cx="494983" cy="928856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458" y="5792401"/>
            <a:ext cx="549164" cy="97019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50871" y="1281505"/>
            <a:ext cx="1520597" cy="1129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953729" y="5348494"/>
            <a:ext cx="2340478" cy="1509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280213" y="5464133"/>
            <a:ext cx="1759352" cy="1122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84385" y="4491196"/>
            <a:ext cx="1909822" cy="7870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60" y="4457999"/>
            <a:ext cx="1114660" cy="111466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5816660" y="4349473"/>
            <a:ext cx="51912" cy="2413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9614" y="4573923"/>
            <a:ext cx="558353" cy="4131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365824" y="4429735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Jan-Dec 24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11170" y="4467828"/>
            <a:ext cx="827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 25</a:t>
            </a:r>
          </a:p>
          <a:p>
            <a:r>
              <a:rPr lang="en-US" dirty="0"/>
              <a:t>6AM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650603" y="4780513"/>
            <a:ext cx="1526368" cy="1122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870390" y="4488992"/>
            <a:ext cx="208922" cy="5651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622876" y="4780513"/>
            <a:ext cx="247514" cy="1244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45611" y="4668367"/>
            <a:ext cx="112521" cy="3029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3597556" y="4440083"/>
            <a:ext cx="202045" cy="29286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121" y="4887552"/>
            <a:ext cx="333277" cy="33327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899" y="4256827"/>
            <a:ext cx="221903" cy="221903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6236" y="2635093"/>
            <a:ext cx="11921924" cy="58340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4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21" y="1671864"/>
            <a:ext cx="1971313" cy="11039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78" y="1663662"/>
            <a:ext cx="1114660" cy="1114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665741" y="1663662"/>
            <a:ext cx="2080652" cy="123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204877" y="1851660"/>
            <a:ext cx="1337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Boxing</a:t>
            </a:r>
            <a:r>
              <a:rPr lang="en-US" dirty="0"/>
              <a:t> HBO 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542423" y="1671864"/>
            <a:ext cx="2203970" cy="1103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89560" y="196741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9711" y="1742150"/>
            <a:ext cx="1273679" cy="108087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836843" y="1663662"/>
            <a:ext cx="1417935" cy="123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3368233" y="1931864"/>
            <a:ext cx="1030147" cy="104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060557" y="1931864"/>
            <a:ext cx="798653" cy="843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096" y="2041723"/>
            <a:ext cx="859789" cy="8597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378096" y="2036325"/>
            <a:ext cx="899049" cy="868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321" y="2176595"/>
            <a:ext cx="588319" cy="58831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490913" y="2118167"/>
            <a:ext cx="625360" cy="783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454379" y="2031216"/>
            <a:ext cx="899049" cy="868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36" y="2138653"/>
            <a:ext cx="803662" cy="51849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481755" y="2005371"/>
            <a:ext cx="899049" cy="868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0481755" y="2005371"/>
            <a:ext cx="664665" cy="77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592321" y="2041723"/>
            <a:ext cx="788026" cy="615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458061" y="2220992"/>
            <a:ext cx="816358" cy="372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209037" y="1642679"/>
            <a:ext cx="8323206" cy="1257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765610" y="1342373"/>
            <a:ext cx="2426390" cy="6242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89560" y="3044142"/>
            <a:ext cx="11043939" cy="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367" y="3676993"/>
            <a:ext cx="1007300" cy="102279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60" y="3395555"/>
            <a:ext cx="880708" cy="120291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9687" y="3373573"/>
            <a:ext cx="1669147" cy="123516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821700" y="3316716"/>
            <a:ext cx="2174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swodn</a:t>
            </a:r>
            <a:r>
              <a:rPr lang="en-US" dirty="0"/>
              <a:t> and stone owl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00" y="3328006"/>
            <a:ext cx="1972529" cy="131501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971626" y="3543830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22480" y="3344686"/>
            <a:ext cx="2173853" cy="13551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8816" y="3464975"/>
            <a:ext cx="494983" cy="92885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0506" y="3458544"/>
            <a:ext cx="549164" cy="97019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9938816" y="3864398"/>
            <a:ext cx="364727" cy="30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860207" y="3364536"/>
            <a:ext cx="1520597" cy="1129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0231" y="4718783"/>
            <a:ext cx="4823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CHANGE(free mason) 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9" y="3181113"/>
            <a:ext cx="440366" cy="55486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95" y="1316754"/>
            <a:ext cx="440366" cy="55486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925428" y="5175297"/>
            <a:ext cx="11043939" cy="34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89" y="5469300"/>
            <a:ext cx="697201" cy="84349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141" y="5795623"/>
            <a:ext cx="1149194" cy="83458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36" y="5852692"/>
            <a:ext cx="949940" cy="71153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1" y="5789532"/>
            <a:ext cx="1227324" cy="76223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043185" y="5789532"/>
            <a:ext cx="3693778" cy="811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616571" y="5624409"/>
            <a:ext cx="2036531" cy="6990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3" idx="1"/>
            <a:endCxn id="63" idx="3"/>
          </p:cNvCxnSpPr>
          <p:nvPr/>
        </p:nvCxnSpPr>
        <p:spPr>
          <a:xfrm>
            <a:off x="1616571" y="5973946"/>
            <a:ext cx="2036531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422043" y="535444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!G.MAINSTREET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93099" y="5683242"/>
            <a:ext cx="457143" cy="42857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9762512" y="5411667"/>
            <a:ext cx="2426390" cy="62421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460710" y="5398278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Hauptstrasse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719442" y="517529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79667" y="6513164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950242" y="6405920"/>
            <a:ext cx="2036531" cy="4120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1950241" y="6611966"/>
            <a:ext cx="2036531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99415" y="6359367"/>
            <a:ext cx="457143" cy="42857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3871803" y="5562425"/>
            <a:ext cx="4567219" cy="8434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05" y="5585020"/>
            <a:ext cx="880708" cy="120291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990" y="5419084"/>
            <a:ext cx="440366" cy="55486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25619" y="6283984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883306" y="3365023"/>
            <a:ext cx="1716980" cy="103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09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013" y="5568976"/>
            <a:ext cx="1309941" cy="1048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23" y="5568976"/>
            <a:ext cx="833554" cy="108319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93" y="5556438"/>
            <a:ext cx="1889278" cy="10615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92" y="2560953"/>
            <a:ext cx="880708" cy="12029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7" y="1195289"/>
            <a:ext cx="1114660" cy="11146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546" y="1171782"/>
            <a:ext cx="1144869" cy="11448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1175" y="3273222"/>
            <a:ext cx="846445" cy="124739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8067554" y="3680749"/>
            <a:ext cx="1574157" cy="1145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449" y="1476418"/>
            <a:ext cx="1114660" cy="111466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100122" y="1859336"/>
            <a:ext cx="840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peace pipe?</a:t>
            </a:r>
          </a:p>
          <a:p>
            <a:r>
              <a:rPr lang="en-US" sz="800" strike="sngStrike" dirty="0" err="1"/>
              <a:t>Indina</a:t>
            </a:r>
            <a:r>
              <a:rPr lang="en-US" sz="800" strike="sngStrike" dirty="0"/>
              <a:t> style?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7685" y="3680749"/>
            <a:ext cx="974642" cy="55787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756967" y="3536868"/>
            <a:ext cx="1105360" cy="10150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887685" y="3477136"/>
            <a:ext cx="764424" cy="87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639823" y="4108083"/>
            <a:ext cx="2326512" cy="158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173421" y="5518616"/>
            <a:ext cx="1335378" cy="1393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803079" y="3841345"/>
            <a:ext cx="747682" cy="156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159641" y="5524294"/>
            <a:ext cx="4807172" cy="1230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66" y="3028092"/>
            <a:ext cx="363292" cy="26864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167366" y="2893671"/>
            <a:ext cx="363292" cy="58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938094" y="286500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938094" y="2900511"/>
            <a:ext cx="592564" cy="4612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9537449" y="2812648"/>
            <a:ext cx="1114660" cy="549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29882" y="2541311"/>
            <a:ext cx="1669147" cy="1235169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5263" y="2550793"/>
            <a:ext cx="1725600" cy="122314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730165" y="5962749"/>
            <a:ext cx="3460164" cy="37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58" y="3615887"/>
            <a:ext cx="1314456" cy="87630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55" y="4669981"/>
            <a:ext cx="330282" cy="33028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937549" y="4492190"/>
            <a:ext cx="479688" cy="704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77656" y="4632944"/>
            <a:ext cx="308463" cy="3693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6FE9B8A1-E934-4EBE-AB51-EF9DAEA5DA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37657" y="4205553"/>
            <a:ext cx="494983" cy="92885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A2F4957-8DF6-4703-8B3F-3FF4AACC31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14016" y="4328973"/>
            <a:ext cx="549164" cy="97019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3601506" y="5208157"/>
            <a:ext cx="82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 err="1"/>
              <a:t>acutal</a:t>
            </a:r>
            <a:endParaRPr lang="en-US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620731" y="4080336"/>
            <a:ext cx="821532" cy="1230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535" y="4130289"/>
            <a:ext cx="846445" cy="12473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232514" y="4355503"/>
            <a:ext cx="1105360" cy="10150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803079" y="4040149"/>
            <a:ext cx="757238" cy="563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Phi/</a:t>
            </a:r>
            <a:r>
              <a:rPr lang="en-US" sz="800" strike="sngStrike" dirty="0" err="1">
                <a:solidFill>
                  <a:schemeClr val="tx1"/>
                </a:solidFill>
              </a:rPr>
              <a:t>kim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9847" y="4386908"/>
            <a:ext cx="437976" cy="3104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99" y="4032956"/>
            <a:ext cx="880708" cy="120291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2240492" y="3841345"/>
            <a:ext cx="4775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252267" y="5444626"/>
            <a:ext cx="4775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78270" y="4813427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Stalin</a:t>
            </a:r>
            <a:r>
              <a:rPr lang="en-US" dirty="0"/>
              <a:t> 1945 HOMCIDE_UR_UR_OPI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920842" y="5366528"/>
            <a:ext cx="2498031" cy="481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7920841" y="5858542"/>
            <a:ext cx="2498031" cy="12222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INTERTUPTS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977583" y="3131138"/>
            <a:ext cx="1110564" cy="508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INTERTUPTS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0977583" y="2893670"/>
            <a:ext cx="1057897" cy="214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1157995" y="3361766"/>
            <a:ext cx="81023" cy="318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39" idx="2"/>
          </p:cNvCxnSpPr>
          <p:nvPr/>
        </p:nvCxnSpPr>
        <p:spPr>
          <a:xfrm>
            <a:off x="10234376" y="2900511"/>
            <a:ext cx="865746" cy="46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583" y="2248718"/>
            <a:ext cx="915776" cy="25947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2705" y="3975631"/>
            <a:ext cx="915776" cy="259470"/>
          </a:xfrm>
          <a:prstGeom prst="rect">
            <a:avLst/>
          </a:prstGeom>
        </p:spPr>
      </p:pic>
      <p:sp>
        <p:nvSpPr>
          <p:cNvPr id="74" name="Cube 73"/>
          <p:cNvSpPr/>
          <p:nvPr/>
        </p:nvSpPr>
        <p:spPr>
          <a:xfrm>
            <a:off x="401993" y="5643537"/>
            <a:ext cx="1586698" cy="9340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088187" y="6184857"/>
            <a:ext cx="264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nonPoliceInit</a:t>
            </a:r>
            <a:r>
              <a:rPr lang="en-US" dirty="0"/>
              <a:t>(START)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288688" y="903293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Apple.siri.squa</a:t>
            </a:r>
            <a:endParaRPr lang="en-US" strike="sngStrike" dirty="0"/>
          </a:p>
        </p:txBody>
      </p:sp>
      <p:sp>
        <p:nvSpPr>
          <p:cNvPr id="77" name="Rectangle 76"/>
          <p:cNvSpPr/>
          <p:nvPr/>
        </p:nvSpPr>
        <p:spPr>
          <a:xfrm>
            <a:off x="4999029" y="916433"/>
            <a:ext cx="2154125" cy="4766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287715" y="4145974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Planned interrupts</a:t>
            </a:r>
          </a:p>
        </p:txBody>
      </p:sp>
      <p:sp>
        <p:nvSpPr>
          <p:cNvPr id="80" name="Cube 79"/>
          <p:cNvSpPr/>
          <p:nvPr/>
        </p:nvSpPr>
        <p:spPr>
          <a:xfrm>
            <a:off x="6256589" y="3873365"/>
            <a:ext cx="723853" cy="38163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803078" y="3858998"/>
            <a:ext cx="1350075" cy="692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231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431" y="5000041"/>
            <a:ext cx="841988" cy="63067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18" y="3325119"/>
            <a:ext cx="1090893" cy="75271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157283" y="3174648"/>
            <a:ext cx="1411628" cy="122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478018" y="3325119"/>
            <a:ext cx="1090893" cy="7527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98" y="3336516"/>
            <a:ext cx="1157194" cy="7714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661" y="3336515"/>
            <a:ext cx="760067" cy="7600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435998" y="5143885"/>
            <a:ext cx="2642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nonPoliceInit</a:t>
            </a:r>
            <a:r>
              <a:rPr lang="en-US" dirty="0"/>
              <a:t>(START)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688" y="3336515"/>
            <a:ext cx="537933" cy="7714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689" y="5286503"/>
            <a:ext cx="839718" cy="4718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121" y="4987196"/>
            <a:ext cx="460652" cy="59861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11302" y="4987196"/>
            <a:ext cx="747682" cy="1566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511302" y="5186000"/>
            <a:ext cx="757238" cy="5639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Phi/</a:t>
            </a:r>
            <a:r>
              <a:rPr lang="en-US" sz="800" strike="sngStrike" dirty="0" err="1">
                <a:solidFill>
                  <a:schemeClr val="tx1"/>
                </a:solidFill>
              </a:rPr>
              <a:t>kim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07" y="4128924"/>
            <a:ext cx="915776" cy="2594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185881" y="4985783"/>
            <a:ext cx="2359886" cy="7527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332724" y="1207293"/>
            <a:ext cx="1859276" cy="44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53064" y="3344139"/>
            <a:ext cx="1095626" cy="7766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7058" y="3068244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FBI:INVESTIGATION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34" y="1271511"/>
            <a:ext cx="2063044" cy="154529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8335" y="876338"/>
            <a:ext cx="2063043" cy="376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572" y="2907909"/>
            <a:ext cx="151676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Dan, Emeryville California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98556" y="2794956"/>
            <a:ext cx="2112822" cy="1129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accent1"/>
                </a:solidFill>
              </a:rPr>
              <a:t>UC BERKELEY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93112" y="2707763"/>
            <a:ext cx="8215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2005</a:t>
            </a:r>
          </a:p>
        </p:txBody>
      </p:sp>
      <p:cxnSp>
        <p:nvCxnSpPr>
          <p:cNvPr id="34" name="Straight Connector 33"/>
          <p:cNvCxnSpPr>
            <a:endCxn id="15" idx="3"/>
          </p:cNvCxnSpPr>
          <p:nvPr/>
        </p:nvCxnSpPr>
        <p:spPr>
          <a:xfrm flipV="1">
            <a:off x="3918654" y="3722247"/>
            <a:ext cx="268967" cy="49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14" idx="0"/>
          </p:cNvCxnSpPr>
          <p:nvPr/>
        </p:nvCxnSpPr>
        <p:spPr>
          <a:xfrm flipV="1">
            <a:off x="3757418" y="4515138"/>
            <a:ext cx="398734" cy="628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698167" y="1635741"/>
            <a:ext cx="1760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KING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98167" y="4959948"/>
            <a:ext cx="1760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KING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708476" y="19213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98" y="1788296"/>
            <a:ext cx="1157194" cy="77146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62299" y="4929075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886883" y="5143885"/>
            <a:ext cx="503524" cy="44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440805" y="5253436"/>
            <a:ext cx="270278" cy="16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9416" y="4801705"/>
            <a:ext cx="1138130" cy="6447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7431" y="4793809"/>
            <a:ext cx="1538511" cy="47287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065538" y="4781722"/>
            <a:ext cx="215303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6829224" y="4929075"/>
            <a:ext cx="3058988" cy="101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419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0" y="2071869"/>
            <a:ext cx="3781987" cy="25213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01144" y="2071869"/>
            <a:ext cx="459085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88FF40-5C1D-45D1-BB2D-A940A3887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592" y="2605739"/>
            <a:ext cx="880708" cy="1202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534" y="2576035"/>
            <a:ext cx="1669147" cy="12351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5915" y="2585517"/>
            <a:ext cx="1725600" cy="12231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910" y="2576035"/>
            <a:ext cx="440366" cy="554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915" y="2915697"/>
            <a:ext cx="202900" cy="255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74108" y="4217021"/>
            <a:ext cx="734607" cy="418967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0501172" y="3912243"/>
            <a:ext cx="46193" cy="72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10445915" y="4635988"/>
            <a:ext cx="202900" cy="13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472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/>
          <p:cNvSpPr txBox="1"/>
          <p:nvPr/>
        </p:nvSpPr>
        <p:spPr>
          <a:xfrm>
            <a:off x="6969739" y="16283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8:30AM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4" y="2141316"/>
            <a:ext cx="925330" cy="6694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73" y="2141317"/>
            <a:ext cx="892616" cy="6694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509" y="2141316"/>
            <a:ext cx="1195468" cy="669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97" y="2141316"/>
            <a:ext cx="471535" cy="6661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152" y="2141316"/>
            <a:ext cx="1189530" cy="6661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203" y="5891512"/>
            <a:ext cx="444661" cy="44466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643605" y="5578997"/>
            <a:ext cx="902825" cy="84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46361" y="5977261"/>
            <a:ext cx="439838" cy="27316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41722" y="5891512"/>
            <a:ext cx="1504708" cy="358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70673" y="5671071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ATOMBOMB(HAHN)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6" y="4954109"/>
            <a:ext cx="781146" cy="5207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95181" y="5671070"/>
            <a:ext cx="1006544" cy="594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38845" y="1257762"/>
            <a:ext cx="102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Saturday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55443" y="1628356"/>
            <a:ext cx="1061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6:00AM</a:t>
            </a:r>
          </a:p>
          <a:p>
            <a:r>
              <a:rPr lang="en-US" sz="800" dirty="0"/>
              <a:t> 6 Million Dollar Man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350530" y="1602865"/>
            <a:ext cx="928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6:30AM</a:t>
            </a:r>
          </a:p>
          <a:p>
            <a:r>
              <a:rPr lang="en-US" sz="800" dirty="0"/>
              <a:t>Teen Wolf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7509" y="1602864"/>
            <a:ext cx="928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7:00AM</a:t>
            </a:r>
          </a:p>
          <a:p>
            <a:r>
              <a:rPr lang="en-US" sz="800" dirty="0"/>
              <a:t>Smurf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89214" y="1690374"/>
            <a:ext cx="1006544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345714" y="1689317"/>
            <a:ext cx="1006544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427209" y="1688681"/>
            <a:ext cx="1195768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71197" y="1608422"/>
            <a:ext cx="6896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7:30</a:t>
            </a:r>
          </a:p>
          <a:p>
            <a:r>
              <a:rPr lang="en-US" sz="800" dirty="0"/>
              <a:t>Silver Surfer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689640" y="1681209"/>
            <a:ext cx="702512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631770" y="162835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8:00AM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429478" y="1688680"/>
            <a:ext cx="1301023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7170" y="5671070"/>
            <a:ext cx="852293" cy="5793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5230" y="6166963"/>
            <a:ext cx="1050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/>
              <a:t>Roemle</a:t>
            </a:r>
            <a:r>
              <a:rPr lang="en-US" dirty="0"/>
              <a:t> !</a:t>
            </a:r>
            <a:r>
              <a:rPr lang="en-US" sz="1000" dirty="0"/>
              <a:t>KING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38" y="4985532"/>
            <a:ext cx="906815" cy="118693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19" y="4954108"/>
            <a:ext cx="922983" cy="121285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477753" y="4873083"/>
            <a:ext cx="1293444" cy="1377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435576" y="4857031"/>
            <a:ext cx="1293444" cy="1377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395130" y="4966571"/>
            <a:ext cx="1195768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652225" y="4951745"/>
            <a:ext cx="1195768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71" y="2206343"/>
            <a:ext cx="898623" cy="50322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767827" y="1688679"/>
            <a:ext cx="1301023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137436" y="1649861"/>
            <a:ext cx="1301023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541285" y="1649860"/>
            <a:ext cx="1301023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34" y="3182756"/>
            <a:ext cx="802554" cy="44943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377165" y="2895024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10AM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57445" y="2991804"/>
            <a:ext cx="1380851" cy="958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4" y="5034503"/>
            <a:ext cx="446535" cy="88073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6079989" y="5214491"/>
            <a:ext cx="1079094" cy="70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177776" y="4840978"/>
            <a:ext cx="906644" cy="1224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67802" y="4637021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FBI:WMD Mayor(</a:t>
            </a:r>
            <a:r>
              <a:rPr lang="en-US" sz="800" dirty="0" err="1"/>
              <a:t>iran</a:t>
            </a:r>
            <a:r>
              <a:rPr lang="en-US" sz="800" dirty="0"/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106906" y="4661665"/>
            <a:ext cx="1174839" cy="1505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84181" y="4933081"/>
            <a:ext cx="670248" cy="41035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8284181" y="4840978"/>
            <a:ext cx="670248" cy="633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93" y="5496824"/>
            <a:ext cx="779382" cy="77938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7898198" y="5496824"/>
            <a:ext cx="407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837494" y="6307985"/>
            <a:ext cx="4078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216" y="5619418"/>
            <a:ext cx="666885" cy="49952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300117" y="5619418"/>
            <a:ext cx="891679" cy="54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8360389" y="5474872"/>
            <a:ext cx="1078070" cy="54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292217" y="5731957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1986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286357" y="4871083"/>
            <a:ext cx="4732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1986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257242" y="4927699"/>
            <a:ext cx="1104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Childres</a:t>
            </a:r>
            <a:r>
              <a:rPr lang="en-US" sz="1000" dirty="0"/>
              <a:t> Dart Gun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981368" y="4717442"/>
            <a:ext cx="3995042" cy="720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164613" y="5676853"/>
            <a:ext cx="19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Childrens</a:t>
            </a:r>
            <a:r>
              <a:rPr lang="en-US" dirty="0"/>
              <a:t> Cap Gun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981368" y="5528602"/>
            <a:ext cx="3995042" cy="720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353911" y="52827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34778" y="4984693"/>
            <a:ext cx="3689538" cy="1291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84" y="3337276"/>
            <a:ext cx="497086" cy="27836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283593" y="3021736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PM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298796" y="3017581"/>
            <a:ext cx="820686" cy="958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69324" y="3163461"/>
            <a:ext cx="1581809" cy="79163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462512" y="286640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1PM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431087" y="3294697"/>
            <a:ext cx="504971" cy="332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197247" y="3597066"/>
            <a:ext cx="393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marx(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(dell.quest.uwe.no </a:t>
            </a:r>
            <a:r>
              <a:rPr lang="en-US" sz="800" strike="sngStrike" dirty="0" err="1"/>
              <a:t>hitchhidkers</a:t>
            </a:r>
            <a:r>
              <a:rPr lang="en-US" sz="800" strike="sngStrike" dirty="0"/>
              <a:t>)</a:t>
            </a:r>
            <a:r>
              <a:rPr lang="en-US" dirty="0"/>
              <a:t>.</a:t>
            </a:r>
            <a:r>
              <a:rPr lang="en-US" dirty="0" err="1"/>
              <a:t>Gov.Schweeger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261" y="3290691"/>
            <a:ext cx="696852" cy="463723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9692279" y="32628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949603" y="3274949"/>
            <a:ext cx="685920" cy="5112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9257242" y="3597066"/>
            <a:ext cx="42875" cy="3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516817" y="2939133"/>
            <a:ext cx="1953469" cy="10986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0" y="4252452"/>
            <a:ext cx="825670" cy="463832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996363" y="4019877"/>
            <a:ext cx="10550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the blob 1970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50360" y="392072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Phil/!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728" y="4101063"/>
            <a:ext cx="488271" cy="61522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186" y="4319170"/>
            <a:ext cx="536162" cy="387905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2536482" y="4062319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screws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788007" y="4100687"/>
            <a:ext cx="573610" cy="59559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96" y="3917759"/>
            <a:ext cx="522220" cy="522220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>
            <a:off x="1255443" y="4513122"/>
            <a:ext cx="1672639" cy="2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2944703" y="3850748"/>
            <a:ext cx="183731" cy="758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endCxn id="102" idx="2"/>
          </p:cNvCxnSpPr>
          <p:nvPr/>
        </p:nvCxnSpPr>
        <p:spPr>
          <a:xfrm>
            <a:off x="3232170" y="4233460"/>
            <a:ext cx="842642" cy="46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4" y="4099150"/>
            <a:ext cx="385218" cy="385218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0" y="349704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1Y </a:t>
            </a:r>
            <a:r>
              <a:rPr lang="en-US" sz="900" strike="sngStrike" dirty="0"/>
              <a:t>circle</a:t>
            </a:r>
          </a:p>
        </p:txBody>
      </p:sp>
      <p:cxnSp>
        <p:nvCxnSpPr>
          <p:cNvPr id="114" name="Straight Arrow Connector 113"/>
          <p:cNvCxnSpPr>
            <a:stCxn id="112" idx="3"/>
          </p:cNvCxnSpPr>
          <p:nvPr/>
        </p:nvCxnSpPr>
        <p:spPr>
          <a:xfrm>
            <a:off x="715260" y="3681710"/>
            <a:ext cx="326462" cy="169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91152" y="3481730"/>
            <a:ext cx="7601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Neck screws</a:t>
            </a: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3652225" y="4147748"/>
            <a:ext cx="778994" cy="489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076" y="4082258"/>
            <a:ext cx="520355" cy="758151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791677" y="4101980"/>
            <a:ext cx="515143" cy="612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033" y="4049910"/>
            <a:ext cx="818929" cy="716563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986031" y="4074168"/>
            <a:ext cx="466667" cy="676190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5868572" y="4099150"/>
            <a:ext cx="762526" cy="607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65291" y="4127938"/>
            <a:ext cx="2213398" cy="612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638296" y="3980991"/>
            <a:ext cx="1023451" cy="46196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62" y="4253005"/>
            <a:ext cx="372155" cy="278757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458137" y="4099150"/>
            <a:ext cx="2242262" cy="612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864412" y="4717086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Polcie</a:t>
            </a:r>
            <a:r>
              <a:rPr lang="en-US" sz="800" dirty="0"/>
              <a:t> </a:t>
            </a:r>
            <a:r>
              <a:rPr lang="en-US" sz="800" dirty="0" err="1"/>
              <a:t>Sirence</a:t>
            </a:r>
            <a:r>
              <a:rPr lang="en-US" sz="800" dirty="0"/>
              <a:t>: 11:19am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35" y="4084518"/>
            <a:ext cx="866292" cy="652228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38" y="4168847"/>
            <a:ext cx="368812" cy="479268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5955" y="4057214"/>
            <a:ext cx="377314" cy="547714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 flipV="1">
            <a:off x="9692279" y="4136165"/>
            <a:ext cx="968287" cy="388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949680" y="3990095"/>
            <a:ext cx="453483" cy="720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118346" y="4031790"/>
            <a:ext cx="453483" cy="720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7969798" y="4143616"/>
            <a:ext cx="968287" cy="388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788556" y="4039170"/>
            <a:ext cx="1048938" cy="720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6920199" y="4204100"/>
            <a:ext cx="968287" cy="388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8283593" y="5731957"/>
            <a:ext cx="615831" cy="544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 flipV="1">
            <a:off x="9525166" y="5691626"/>
            <a:ext cx="2191585" cy="420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9234974" y="5024224"/>
            <a:ext cx="783676" cy="108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19" idx="3"/>
          </p:cNvCxnSpPr>
          <p:nvPr/>
        </p:nvCxnSpPr>
        <p:spPr>
          <a:xfrm flipV="1">
            <a:off x="3891738" y="4408192"/>
            <a:ext cx="415082" cy="18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7281745" y="2286000"/>
            <a:ext cx="188541" cy="211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1377165" y="1884556"/>
            <a:ext cx="1159317" cy="54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2781186" y="1851102"/>
            <a:ext cx="696567" cy="535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3788007" y="1884556"/>
            <a:ext cx="818069" cy="82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 flipV="1">
            <a:off x="4689640" y="1997688"/>
            <a:ext cx="702512" cy="5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5868572" y="1851102"/>
            <a:ext cx="691657" cy="579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>
            <a:off x="864412" y="220634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586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7EF71B-E8C6-410A-9523-05EEDAD0DC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52" y="1543747"/>
            <a:ext cx="1942397" cy="24603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0E5AE1-C1D3-468F-BBD7-A0E4810DFF6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697243-AEA9-468B-A13C-0CF7A113A0EE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49ECC-9887-433C-B312-8762FDA332B7}"/>
              </a:ext>
            </a:extLst>
          </p:cNvPr>
          <p:cNvSpPr/>
          <p:nvPr/>
        </p:nvSpPr>
        <p:spPr>
          <a:xfrm>
            <a:off x="26572" y="725184"/>
            <a:ext cx="12192000" cy="32795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7E2E71-CD2B-4154-813D-A70B30F173DA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54FC31C-A2A9-465B-B970-11F2359568D7}"/>
              </a:ext>
            </a:extLst>
          </p:cNvPr>
          <p:cNvSpPr/>
          <p:nvPr/>
        </p:nvSpPr>
        <p:spPr>
          <a:xfrm>
            <a:off x="7103165" y="725184"/>
            <a:ext cx="440147" cy="32795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BCF33E-6190-4756-8FF0-554C7BF31394}"/>
              </a:ext>
            </a:extLst>
          </p:cNvPr>
          <p:cNvCxnSpPr/>
          <p:nvPr/>
        </p:nvCxnSpPr>
        <p:spPr>
          <a:xfrm>
            <a:off x="7713785" y="725184"/>
            <a:ext cx="199292" cy="2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7EEFE7C-6C21-4526-A310-6490EA8EC8D1}"/>
              </a:ext>
            </a:extLst>
          </p:cNvPr>
          <p:cNvCxnSpPr/>
          <p:nvPr/>
        </p:nvCxnSpPr>
        <p:spPr>
          <a:xfrm>
            <a:off x="7913077" y="739168"/>
            <a:ext cx="199292" cy="2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693EC5D-BFD9-4501-99C0-423DD094E855}"/>
              </a:ext>
            </a:extLst>
          </p:cNvPr>
          <p:cNvSpPr/>
          <p:nvPr/>
        </p:nvSpPr>
        <p:spPr>
          <a:xfrm>
            <a:off x="8012723" y="739168"/>
            <a:ext cx="99646" cy="8761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C21E97A-5777-436E-9C97-E8F0E062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546" y="1691683"/>
            <a:ext cx="1096870" cy="1340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D27567-ED0C-4B1D-B5F6-6AF39FF53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98" y="1257562"/>
            <a:ext cx="1562100" cy="29241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31263F-17A2-4A1D-894F-4D588977D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77" y="1301120"/>
            <a:ext cx="3341691" cy="21211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52157A9-447A-486E-A404-D5C1EC727A06}"/>
              </a:ext>
            </a:extLst>
          </p:cNvPr>
          <p:cNvSpPr txBox="1"/>
          <p:nvPr/>
        </p:nvSpPr>
        <p:spPr>
          <a:xfrm>
            <a:off x="3176954" y="4771292"/>
            <a:ext cx="276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VIRIGINA.MARY.REPULICAN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51" y="3422264"/>
            <a:ext cx="1857143" cy="1819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93541" y="5898995"/>
            <a:ext cx="6124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1D873.nonPoliceINtpuept(</a:t>
            </a:r>
            <a:r>
              <a:rPr lang="en-US" sz="800" strike="sngStrike" dirty="0" err="1"/>
              <a:t>hbo</a:t>
            </a:r>
            <a:r>
              <a:rPr lang="en-US" sz="800" strike="sngStrike" dirty="0"/>
              <a:t> big love;</a:t>
            </a:r>
            <a:r>
              <a:rPr lang="en-US" dirty="0"/>
              <a:t>  </a:t>
            </a:r>
            <a:r>
              <a:rPr lang="en-US" dirty="0" err="1"/>
              <a:t>nonPoliceScheudle</a:t>
            </a:r>
            <a:r>
              <a:rPr lang="en-US" dirty="0"/>
              <a:t>, </a:t>
            </a:r>
            <a:r>
              <a:rPr lang="en-US" sz="800" strike="sngStrike" dirty="0"/>
              <a:t>weekly wife</a:t>
            </a:r>
            <a:r>
              <a:rPr lang="en-US" dirty="0"/>
              <a:t>)</a:t>
            </a:r>
          </a:p>
          <a:p>
            <a:r>
              <a:rPr lang="en-US" dirty="0"/>
              <a:t>0.1 1d8723 2 JFK.MLK(</a:t>
            </a:r>
            <a:r>
              <a:rPr lang="en-US" dirty="0" err="1"/>
              <a:t>nonPoliceWife</a:t>
            </a:r>
            <a:r>
              <a:rPr lang="en-US" dirty="0"/>
              <a:t>)</a:t>
            </a:r>
          </a:p>
          <a:p>
            <a:r>
              <a:rPr lang="en-US" dirty="0"/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38868" y="6606881"/>
            <a:ext cx="987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ID:US-CA;US-DE-CA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79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0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63" y="4571409"/>
            <a:ext cx="645498" cy="361479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738" y="4550218"/>
            <a:ext cx="435426" cy="2961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803779" y="5116817"/>
            <a:ext cx="10325583" cy="8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296" y="5306975"/>
            <a:ext cx="1095626" cy="77660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616" y="5379532"/>
            <a:ext cx="678655" cy="67865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31" y="5460410"/>
            <a:ext cx="815717" cy="59777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5619382" y="5379532"/>
            <a:ext cx="152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 Menken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178861" y="5460410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Assualt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423075" y="5306975"/>
            <a:ext cx="818473" cy="77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4241548" y="5346932"/>
            <a:ext cx="1219626" cy="79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095833" y="5278677"/>
            <a:ext cx="5001877" cy="908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19953" y="53983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239514" y="5386049"/>
            <a:ext cx="276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hochstetten</a:t>
            </a:r>
            <a:r>
              <a:rPr lang="en-US" strike="sngStrike" dirty="0"/>
              <a:t> </a:t>
            </a:r>
            <a:r>
              <a:rPr lang="en-US" strike="sngStrike" dirty="0" err="1"/>
              <a:t>basketballplatz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654073" y="6400819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11:35PM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802450" y="5707305"/>
            <a:ext cx="2143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 </a:t>
            </a:r>
            <a:r>
              <a:rPr lang="en-US" strike="sngStrike" dirty="0" err="1"/>
              <a:t>famly</a:t>
            </a:r>
            <a:r>
              <a:rPr lang="en-US" strike="sngStrike" dirty="0"/>
              <a:t> room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345395" y="5162266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208794" y="57676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767786" y="6134883"/>
            <a:ext cx="1127213" cy="5805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080273" y="6109617"/>
            <a:ext cx="444334" cy="830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080273" y="629119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365" y="6133181"/>
            <a:ext cx="815178" cy="4565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85" y="6203145"/>
            <a:ext cx="886188" cy="5907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066" y="6268207"/>
            <a:ext cx="458477" cy="45847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68" y="6371813"/>
            <a:ext cx="379051" cy="379051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H="1" flipV="1">
            <a:off x="8990891" y="6161325"/>
            <a:ext cx="1454473" cy="63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05" y="6310434"/>
            <a:ext cx="536196" cy="45084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421" y="6336888"/>
            <a:ext cx="499479" cy="33117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67" y="5181384"/>
            <a:ext cx="1144869" cy="1144869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64" y="5312869"/>
            <a:ext cx="1114660" cy="111466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H="1">
            <a:off x="9144000" y="6310434"/>
            <a:ext cx="2754351" cy="187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723045" y="6083576"/>
            <a:ext cx="3874223" cy="766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8627226" y="6244027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ATOMCLOICK(CPVA)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5835119" y="5460410"/>
            <a:ext cx="1123242" cy="28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74" idx="1"/>
          </p:cNvCxnSpPr>
          <p:nvPr/>
        </p:nvCxnSpPr>
        <p:spPr>
          <a:xfrm flipH="1">
            <a:off x="8302440" y="5346932"/>
            <a:ext cx="1042955" cy="107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101049" y="5157395"/>
            <a:ext cx="230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PENTAGON.PAUL.BASE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2336" y="6219663"/>
            <a:ext cx="531201" cy="531201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5530601" y="6242203"/>
            <a:ext cx="1200484" cy="563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988160" y="6200539"/>
            <a:ext cx="637153" cy="64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5980827" y="6242203"/>
            <a:ext cx="671892" cy="61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09"/>
          <p:cNvSpPr/>
          <p:nvPr/>
        </p:nvSpPr>
        <p:spPr>
          <a:xfrm>
            <a:off x="5047426" y="6371813"/>
            <a:ext cx="815530" cy="3981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748943" y="6345836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2005,2010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958304" y="5103917"/>
            <a:ext cx="2237576" cy="2539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ATOMCLOCK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18035" y="3074982"/>
            <a:ext cx="10325583" cy="8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72696" y="1876904"/>
            <a:ext cx="10325583" cy="8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81234" y="112778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§Assault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411" y="1052925"/>
            <a:ext cx="815717" cy="597777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56181" y="979414"/>
            <a:ext cx="952843" cy="690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1750741" y="1127782"/>
            <a:ext cx="671387" cy="42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-19602" y="10992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2631001" y="1139933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800" strike="sngStrike" dirty="0"/>
              <a:t>(lee)</a:t>
            </a:r>
            <a:r>
              <a:rPr lang="en-US" dirty="0"/>
              <a:t>.KING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bruce</a:t>
            </a:r>
            <a:r>
              <a:rPr lang="en-US" sz="800" strike="sngStrike" dirty="0"/>
              <a:t>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23186" y="1575589"/>
            <a:ext cx="23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11:45AM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775966" y="1359334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Francis.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110" y="1222780"/>
            <a:ext cx="690227" cy="488588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51382" y="1222780"/>
            <a:ext cx="578467" cy="469027"/>
          </a:xfrm>
          <a:prstGeom prst="rect">
            <a:avLst/>
          </a:prstGeom>
        </p:spPr>
      </p:pic>
      <p:cxnSp>
        <p:nvCxnSpPr>
          <p:cNvPr id="129" name="Straight Connector 128"/>
          <p:cNvCxnSpPr>
            <a:stCxn id="122" idx="3"/>
          </p:cNvCxnSpPr>
          <p:nvPr/>
        </p:nvCxnSpPr>
        <p:spPr>
          <a:xfrm>
            <a:off x="4133335" y="1324599"/>
            <a:ext cx="2100197" cy="367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327981" y="1041873"/>
            <a:ext cx="1507138" cy="690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927248" y="1143780"/>
            <a:ext cx="208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 11, 1998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5103" y="227053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631464" y="2262163"/>
            <a:ext cx="974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§Assault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764128" y="227313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Salem</a:t>
            </a:r>
            <a:r>
              <a:rPr lang="en-US" dirty="0"/>
              <a:t>, ?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641" y="2254025"/>
            <a:ext cx="815717" cy="597777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06411" y="2180514"/>
            <a:ext cx="952843" cy="690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800971" y="2328882"/>
            <a:ext cx="671387" cy="427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5099407" y="1916044"/>
            <a:ext cx="70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Enbw</a:t>
            </a:r>
            <a:endParaRPr lang="en-US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049" y="2081825"/>
            <a:ext cx="779377" cy="446108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466" y="2490976"/>
            <a:ext cx="855995" cy="479357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51" y="2213385"/>
            <a:ext cx="545259" cy="687026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18" y="2201424"/>
            <a:ext cx="1100708" cy="732471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>
            <a:off x="3748943" y="1916044"/>
            <a:ext cx="3490571" cy="1017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192263" y="1965644"/>
            <a:ext cx="2883293" cy="10607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787388" y="2496459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Thomas-is-dieter: </a:t>
            </a:r>
            <a:r>
              <a:rPr lang="en-US" sz="800" strike="sngStrike" dirty="0" err="1"/>
              <a:t>nees</a:t>
            </a:r>
            <a:endParaRPr lang="en-US" sz="800" strike="sngStrike" dirty="0"/>
          </a:p>
        </p:txBody>
      </p:sp>
      <p:sp>
        <p:nvSpPr>
          <p:cNvPr id="147" name="TextBox 146"/>
          <p:cNvSpPr txBox="1"/>
          <p:nvPr/>
        </p:nvSpPr>
        <p:spPr>
          <a:xfrm>
            <a:off x="3141635" y="2627294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S&amp;G </a:t>
            </a:r>
            <a:r>
              <a:rPr lang="en-US" sz="800" strike="sngStrike" dirty="0" err="1"/>
              <a:t>Damiler</a:t>
            </a:r>
            <a:endParaRPr lang="en-US" sz="800" strike="sngStrike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48509" y="915295"/>
            <a:ext cx="9580853" cy="809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766" y="3382622"/>
            <a:ext cx="1154163" cy="652353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085708" y="3345009"/>
            <a:ext cx="1225221" cy="746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10" y="3407980"/>
            <a:ext cx="1011643" cy="718799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371" y="3401240"/>
            <a:ext cx="1033468" cy="679029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14849" y="3304363"/>
            <a:ext cx="327683" cy="965803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834417" y="3374834"/>
            <a:ext cx="1225221" cy="746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04452" y="3359988"/>
            <a:ext cx="1225221" cy="746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94194" y="3279728"/>
            <a:ext cx="4415962" cy="10534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680" y="3364788"/>
            <a:ext cx="871264" cy="877382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2" y="3371958"/>
            <a:ext cx="849173" cy="849173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586" y="3439317"/>
            <a:ext cx="1002875" cy="728324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V="1">
            <a:off x="3650564" y="3311583"/>
            <a:ext cx="1743630" cy="810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979031" y="3264547"/>
            <a:ext cx="1242329" cy="10534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701" y="3819825"/>
            <a:ext cx="686722" cy="496833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75" y="3822967"/>
            <a:ext cx="604777" cy="437547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>
            <a:off x="7723045" y="3716671"/>
            <a:ext cx="1751021" cy="616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935186" y="3806526"/>
            <a:ext cx="1468866" cy="55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8087281" y="3914078"/>
            <a:ext cx="903610" cy="328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42" y="4474426"/>
            <a:ext cx="520676" cy="368568"/>
          </a:xfrm>
          <a:prstGeom prst="rect">
            <a:avLst/>
          </a:prstGeom>
        </p:spPr>
      </p:pic>
      <p:cxnSp>
        <p:nvCxnSpPr>
          <p:cNvPr id="174" name="Straight Connector 173"/>
          <p:cNvCxnSpPr/>
          <p:nvPr/>
        </p:nvCxnSpPr>
        <p:spPr>
          <a:xfrm flipV="1">
            <a:off x="1656641" y="4167641"/>
            <a:ext cx="1006303" cy="686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81769" y="4383461"/>
            <a:ext cx="623350" cy="4511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6" name="Straight Connector 175"/>
          <p:cNvCxnSpPr>
            <a:endCxn id="201" idx="1"/>
          </p:cNvCxnSpPr>
          <p:nvPr/>
        </p:nvCxnSpPr>
        <p:spPr>
          <a:xfrm flipV="1">
            <a:off x="756918" y="4263133"/>
            <a:ext cx="9679136" cy="35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97" y="4391100"/>
            <a:ext cx="624634" cy="427460"/>
          </a:xfrm>
          <a:prstGeom prst="rect">
            <a:avLst/>
          </a:prstGeom>
        </p:spPr>
      </p:pic>
      <p:pic>
        <p:nvPicPr>
          <p:cNvPr id="178" name="Picture 177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09" y="4357425"/>
            <a:ext cx="817986" cy="544333"/>
          </a:xfrm>
          <a:prstGeom prst="rect">
            <a:avLst/>
          </a:prstGeom>
        </p:spPr>
      </p:pic>
      <p:pic>
        <p:nvPicPr>
          <p:cNvPr id="179" name="Picture 178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050" y="4367683"/>
            <a:ext cx="701529" cy="526147"/>
          </a:xfrm>
          <a:prstGeom prst="rect">
            <a:avLst/>
          </a:prstGeom>
        </p:spPr>
      </p:pic>
      <p:pic>
        <p:nvPicPr>
          <p:cNvPr id="180" name="Picture 179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57" y="4397900"/>
            <a:ext cx="808704" cy="495930"/>
          </a:xfrm>
          <a:prstGeom prst="rect">
            <a:avLst/>
          </a:prstGeom>
        </p:spPr>
      </p:pic>
      <p:sp>
        <p:nvSpPr>
          <p:cNvPr id="181" name="TextBox 180"/>
          <p:cNvSpPr txBox="1"/>
          <p:nvPr/>
        </p:nvSpPr>
        <p:spPr>
          <a:xfrm>
            <a:off x="824801" y="4799894"/>
            <a:ext cx="180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HOMICE:KYSTALE</a:t>
            </a:r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7" y="4408413"/>
            <a:ext cx="643915" cy="482315"/>
          </a:xfrm>
          <a:prstGeom prst="rect">
            <a:avLst/>
          </a:prstGeom>
        </p:spPr>
      </p:pic>
      <p:pic>
        <p:nvPicPr>
          <p:cNvPr id="183" name="Picture 182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843" y="4389551"/>
            <a:ext cx="335202" cy="473540"/>
          </a:xfrm>
          <a:prstGeom prst="rect">
            <a:avLst/>
          </a:prstGeom>
        </p:spPr>
      </p:pic>
      <p:cxnSp>
        <p:nvCxnSpPr>
          <p:cNvPr id="185" name="Straight Connector 184"/>
          <p:cNvCxnSpPr/>
          <p:nvPr/>
        </p:nvCxnSpPr>
        <p:spPr>
          <a:xfrm flipH="1" flipV="1">
            <a:off x="3423075" y="4408413"/>
            <a:ext cx="3458251" cy="70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424193" y="4368854"/>
            <a:ext cx="2652391" cy="546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767397" y="4409093"/>
            <a:ext cx="472118" cy="441768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731085" y="4397784"/>
            <a:ext cx="562689" cy="546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7382107" y="4408413"/>
            <a:ext cx="725096" cy="5360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114420" y="4383089"/>
            <a:ext cx="562689" cy="546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3" name="Picture 19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43" y="4532985"/>
            <a:ext cx="886414" cy="252074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 flipV="1">
            <a:off x="8904963" y="4434252"/>
            <a:ext cx="890283" cy="482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146930" y="4403848"/>
            <a:ext cx="1531873" cy="546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021" y="4517477"/>
            <a:ext cx="588109" cy="329341"/>
          </a:xfrm>
          <a:prstGeom prst="rect">
            <a:avLst/>
          </a:prstGeom>
        </p:spPr>
      </p:pic>
      <p:sp>
        <p:nvSpPr>
          <p:cNvPr id="200" name="Rectangle 199"/>
          <p:cNvSpPr/>
          <p:nvPr/>
        </p:nvSpPr>
        <p:spPr>
          <a:xfrm>
            <a:off x="11428472" y="4360126"/>
            <a:ext cx="725096" cy="5360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cxnSp>
        <p:nvCxnSpPr>
          <p:cNvPr id="205" name="Straight Connector 204"/>
          <p:cNvCxnSpPr/>
          <p:nvPr/>
        </p:nvCxnSpPr>
        <p:spPr>
          <a:xfrm flipV="1">
            <a:off x="10001424" y="4383089"/>
            <a:ext cx="677402" cy="601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 flipV="1">
            <a:off x="10695352" y="4262394"/>
            <a:ext cx="816902" cy="748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8" name="Picture 207"/>
          <p:cNvPicPr>
            <a:picLocks noChangeAspect="1"/>
          </p:cNvPicPr>
          <p:nvPr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970" y="4403296"/>
            <a:ext cx="443958" cy="295972"/>
          </a:xfrm>
          <a:prstGeom prst="rect">
            <a:avLst/>
          </a:prstGeom>
        </p:spPr>
      </p:pic>
      <p:pic>
        <p:nvPicPr>
          <p:cNvPr id="190" name="Picture 189"/>
          <p:cNvPicPr>
            <a:picLocks noChangeAspect="1"/>
          </p:cNvPicPr>
          <p:nvPr/>
        </p:nvPicPr>
        <p:blipFill>
          <a:blip r:embed="rId3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729" y="4331003"/>
            <a:ext cx="335202" cy="47354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>
          <a:blip r:embed="rId3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119" y="4488593"/>
            <a:ext cx="588109" cy="329341"/>
          </a:xfrm>
          <a:prstGeom prst="rect">
            <a:avLst/>
          </a:prstGeom>
        </p:spPr>
      </p:pic>
      <p:sp>
        <p:nvSpPr>
          <p:cNvPr id="191" name="Rectangle 19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958303" y="4349472"/>
            <a:ext cx="717194" cy="546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2" name="Straight Connector 211"/>
          <p:cNvCxnSpPr/>
          <p:nvPr/>
        </p:nvCxnSpPr>
        <p:spPr>
          <a:xfrm flipH="1" flipV="1">
            <a:off x="10860001" y="4511107"/>
            <a:ext cx="530129" cy="499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endCxn id="213" idx="0"/>
          </p:cNvCxnSpPr>
          <p:nvPr/>
        </p:nvCxnSpPr>
        <p:spPr>
          <a:xfrm>
            <a:off x="10952533" y="4401563"/>
            <a:ext cx="706136" cy="21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Rectangle 2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95333" y="4339052"/>
            <a:ext cx="9901936" cy="591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99967" y="4377043"/>
            <a:ext cx="720199" cy="591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9" name="Straight Connector 218"/>
          <p:cNvCxnSpPr/>
          <p:nvPr/>
        </p:nvCxnSpPr>
        <p:spPr>
          <a:xfrm flipV="1">
            <a:off x="5110337" y="1965644"/>
            <a:ext cx="670281" cy="28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Rectangle 219"/>
          <p:cNvSpPr/>
          <p:nvPr/>
        </p:nvSpPr>
        <p:spPr>
          <a:xfrm>
            <a:off x="10479437" y="2168223"/>
            <a:ext cx="1739135" cy="42648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0436054" y="4136175"/>
            <a:ext cx="1755945" cy="253916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WAR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050" y="5192203"/>
            <a:ext cx="841090" cy="919331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0479437" y="1125911"/>
            <a:ext cx="1640427" cy="253916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SYMPHONY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2931173" y="347846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§Assault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1080834" y="4383461"/>
            <a:ext cx="685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§DEA</a:t>
            </a:r>
          </a:p>
        </p:txBody>
      </p:sp>
      <p:sp>
        <p:nvSpPr>
          <p:cNvPr id="203" name="TextBox 202"/>
          <p:cNvSpPr txBox="1"/>
          <p:nvPr/>
        </p:nvSpPr>
        <p:spPr>
          <a:xfrm>
            <a:off x="30194" y="4387579"/>
            <a:ext cx="2497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  <a:p>
            <a:r>
              <a:rPr lang="en-US" dirty="0"/>
              <a:t>VIRIGNA</a:t>
            </a:r>
          </a:p>
          <a:p>
            <a:r>
              <a:rPr lang="en-US" dirty="0"/>
              <a:t>MARY </a:t>
            </a:r>
            <a:r>
              <a:rPr lang="en-US" sz="800" strike="sngStrike" dirty="0" err="1"/>
              <a:t>dnaiel</a:t>
            </a:r>
            <a:r>
              <a:rPr lang="en-US" sz="800" dirty="0" err="1"/>
              <a:t>.nonPolciHoeimLiason.</a:t>
            </a:r>
            <a:r>
              <a:rPr lang="en-US" sz="800" strike="sngStrike" dirty="0" err="1"/>
              <a:t>angela.care</a:t>
            </a:r>
            <a:endParaRPr lang="en-US" sz="800" strike="sngStrike" dirty="0"/>
          </a:p>
        </p:txBody>
      </p:sp>
      <p:sp>
        <p:nvSpPr>
          <p:cNvPr id="213" name="TextBox 212"/>
          <p:cNvSpPr txBox="1"/>
          <p:nvPr/>
        </p:nvSpPr>
        <p:spPr>
          <a:xfrm>
            <a:off x="10990120" y="4615351"/>
            <a:ext cx="13370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</a:t>
            </a:r>
          </a:p>
          <a:p>
            <a:r>
              <a:rPr lang="en-US" sz="800" dirty="0" err="1"/>
              <a:t>Apple.tango</a:t>
            </a:r>
            <a:endParaRPr lang="en-US" sz="800" dirty="0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73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8832638" y="28747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40" y="958275"/>
            <a:ext cx="1300937" cy="11902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485" y="1031164"/>
            <a:ext cx="1117330" cy="1117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890" y="1031164"/>
            <a:ext cx="1988582" cy="1117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86" y="1198432"/>
            <a:ext cx="1326327" cy="78580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642517" y="1198432"/>
            <a:ext cx="1784196" cy="95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968934" y="1031164"/>
            <a:ext cx="1680803" cy="1117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76154" y="1130663"/>
            <a:ext cx="568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Lost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60344" y="1405163"/>
            <a:ext cx="968470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976154" y="1031164"/>
            <a:ext cx="1301661" cy="1117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04232" y="1315329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§Assault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440874" y="1031164"/>
            <a:ext cx="1301661" cy="1117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1614" y="2371374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7PM 1985 </a:t>
            </a:r>
          </a:p>
          <a:p>
            <a:r>
              <a:rPr lang="en-US" sz="1000" dirty="0"/>
              <a:t>May 1st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65" y="2663254"/>
            <a:ext cx="722157" cy="72215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467855" y="2792450"/>
            <a:ext cx="1193567" cy="68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57" y="2769279"/>
            <a:ext cx="532586" cy="53258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8214088" y="2771484"/>
            <a:ext cx="1193567" cy="680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57761" y="2178022"/>
            <a:ext cx="1083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(Philip Johnson)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15258" y="2196478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9735" y="2391806"/>
            <a:ext cx="482860" cy="5484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9440874" y="2304200"/>
            <a:ext cx="1301661" cy="82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440874" y="2389489"/>
            <a:ext cx="1301661" cy="843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040810" y="2441210"/>
            <a:ext cx="1301661" cy="843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903695" y="3375756"/>
            <a:ext cx="10325583" cy="8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753197" y="1031164"/>
            <a:ext cx="5175060" cy="22677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4614" y="2303305"/>
            <a:ext cx="1847981" cy="92181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951077" y="2285744"/>
            <a:ext cx="2754738" cy="1090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2096430" y="2441210"/>
            <a:ext cx="1120865" cy="222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1636" y="2389489"/>
            <a:ext cx="1203836" cy="72536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275134" y="2222749"/>
            <a:ext cx="1944877" cy="1010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345459" y="2240927"/>
            <a:ext cx="1249530" cy="1010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551181" y="2389489"/>
            <a:ext cx="611834" cy="669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47885" y="2222110"/>
            <a:ext cx="1200200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  <a:p>
            <a:r>
              <a:rPr lang="en-US" dirty="0"/>
              <a:t>2014 CPVA</a:t>
            </a:r>
          </a:p>
          <a:p>
            <a:r>
              <a:rPr lang="en-US" sz="800" strike="sngStrike" dirty="0"/>
              <a:t>cannot report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  <a:p>
            <a:r>
              <a:rPr lang="en-US" sz="1100" strike="sngStrike" dirty="0"/>
              <a:t>Call</a:t>
            </a:r>
            <a:r>
              <a:rPr lang="en-US" sz="1100" dirty="0"/>
              <a:t> P-I-Z-Z-A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76" y="3536324"/>
            <a:ext cx="1410213" cy="9384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85" y="3535385"/>
            <a:ext cx="1351580" cy="89941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148085" y="3451708"/>
            <a:ext cx="1933262" cy="1216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474677" y="3526761"/>
            <a:ext cx="1427812" cy="908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6" name="Straight Connector 55"/>
          <p:cNvCxnSpPr>
            <a:stCxn id="51" idx="1"/>
          </p:cNvCxnSpPr>
          <p:nvPr/>
        </p:nvCxnSpPr>
        <p:spPr>
          <a:xfrm flipV="1">
            <a:off x="947885" y="3284732"/>
            <a:ext cx="367959" cy="700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968798" y="3384491"/>
            <a:ext cx="1162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!HONEY NUT CEREAL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158" y="3710153"/>
            <a:ext cx="467485" cy="687329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072" y="3726598"/>
            <a:ext cx="890370" cy="66691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4077701" y="3813406"/>
            <a:ext cx="2036941" cy="39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992779" y="3490250"/>
            <a:ext cx="2052182" cy="931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987" y="3857807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5am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903695" y="4594394"/>
            <a:ext cx="10325583" cy="89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815" y="3557818"/>
            <a:ext cx="862503" cy="8625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6251013" y="3634912"/>
            <a:ext cx="1175700" cy="569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299496" y="3468557"/>
            <a:ext cx="722910" cy="931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06" y="3605204"/>
            <a:ext cx="1028606" cy="646968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225633" y="3480734"/>
            <a:ext cx="1087179" cy="931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81614" y="3492655"/>
            <a:ext cx="560098" cy="614635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473996" y="4227139"/>
            <a:ext cx="2432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Phillis 3AM Cleaning IPX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45583" y="3467321"/>
            <a:ext cx="943170" cy="665767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8503602" y="3434635"/>
            <a:ext cx="1934007" cy="829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886378" y="4053407"/>
            <a:ext cx="362248" cy="46452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8626984" y="4393516"/>
            <a:ext cx="1900089" cy="1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8489603" y="4328053"/>
            <a:ext cx="2759022" cy="2346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10527073" y="3928688"/>
            <a:ext cx="739138" cy="1830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MILITARY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3026" y="3642325"/>
            <a:ext cx="1228571" cy="60000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247572" y="3672890"/>
            <a:ext cx="5485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Favorite </a:t>
            </a:r>
          </a:p>
          <a:p>
            <a:r>
              <a:rPr lang="en-US" sz="800" dirty="0"/>
              <a:t>Image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9770" y="3480733"/>
            <a:ext cx="10356441" cy="10483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03695" y="4733957"/>
            <a:ext cx="3747852" cy="2001379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58283" y="948886"/>
            <a:ext cx="10348332" cy="2290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01444" y="546409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6am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7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12" y="2303450"/>
            <a:ext cx="6508213" cy="34371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603" y="2303449"/>
            <a:ext cx="2752419" cy="343710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5597912" y="3396393"/>
            <a:ext cx="2865864" cy="981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572000" y="2705018"/>
            <a:ext cx="1444837" cy="210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114800" y="1694456"/>
            <a:ext cx="836341" cy="2873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NOTES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319132" y="1694456"/>
            <a:ext cx="44605" cy="2103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25429" y="1626187"/>
            <a:ext cx="1789771" cy="432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Dog House Red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63737" y="1321945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6249" y="1308893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25912" y="1358740"/>
            <a:ext cx="10348332" cy="4624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20" y="5456257"/>
            <a:ext cx="709043" cy="9466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94" y="5456257"/>
            <a:ext cx="1732586" cy="91100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75042" y="5575610"/>
            <a:ext cx="3171768" cy="827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92035" y="5456257"/>
            <a:ext cx="2731750" cy="9064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26511" y="3136739"/>
            <a:ext cx="3437681" cy="1875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635598" y="2118783"/>
            <a:ext cx="710131" cy="369332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616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66" y="3274105"/>
            <a:ext cx="344351" cy="229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14" y="1343526"/>
            <a:ext cx="688703" cy="6887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616" y="2401114"/>
            <a:ext cx="858558" cy="48527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460810" y="2401114"/>
            <a:ext cx="1360364" cy="598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401122" y="240111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Summer</a:t>
            </a:r>
          </a:p>
        </p:txBody>
      </p:sp>
      <p:sp>
        <p:nvSpPr>
          <p:cNvPr id="14" name="Oval 13"/>
          <p:cNvSpPr/>
          <p:nvPr/>
        </p:nvSpPr>
        <p:spPr>
          <a:xfrm>
            <a:off x="4594302" y="2225713"/>
            <a:ext cx="747132" cy="5447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5"/>
          </p:cNvCxnSpPr>
          <p:nvPr/>
        </p:nvCxnSpPr>
        <p:spPr>
          <a:xfrm>
            <a:off x="4505093" y="2225713"/>
            <a:ext cx="726926" cy="46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226394" y="3377529"/>
            <a:ext cx="11512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Ibm-dns</a:t>
            </a:r>
            <a:r>
              <a:rPr lang="en-US" sz="800" dirty="0"/>
              <a:t>: sailcloud.com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60" y="3078619"/>
            <a:ext cx="357041" cy="4246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77054" y="2225713"/>
            <a:ext cx="240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LAKE TAHEO 1985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683834" y="2401114"/>
            <a:ext cx="384717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83834" y="2225712"/>
            <a:ext cx="10036098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83834" y="1273567"/>
            <a:ext cx="10036098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83834" y="3061787"/>
            <a:ext cx="10036098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347" y="4435088"/>
            <a:ext cx="839939" cy="8399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6395" y="4435088"/>
            <a:ext cx="839939" cy="83993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014" y="4435088"/>
            <a:ext cx="521344" cy="83993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874360" y="4435088"/>
            <a:ext cx="3043328" cy="839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83834" y="4411160"/>
            <a:ext cx="3233854" cy="8638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83834" y="4159405"/>
            <a:ext cx="10036098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683834" y="5504479"/>
            <a:ext cx="10036098" cy="2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3678" y="46612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072797" y="4690828"/>
            <a:ext cx="275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SQ.WWI.INT.IPX[</a:t>
            </a:r>
            <a:r>
              <a:rPr lang="en-US" sz="800" strike="sngStrike" dirty="0" err="1"/>
              <a:t>gorbhaoc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dj,unterhaus</a:t>
            </a:r>
            <a:r>
              <a:rPr lang="en-US" dirty="0"/>
              <a:t>]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620107" y="4397408"/>
            <a:ext cx="1096536" cy="8638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99" y="5646597"/>
            <a:ext cx="1063279" cy="70756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999342" y="5568446"/>
            <a:ext cx="1096536" cy="8638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599" y="5609376"/>
            <a:ext cx="1403063" cy="78571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637711" y="5941013"/>
            <a:ext cx="255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HOMICE:JEUSE: FRANLYN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463708" y="5552520"/>
            <a:ext cx="21946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mountain bike </a:t>
            </a:r>
            <a:r>
              <a:rPr lang="en-US" strike="sngStrike" dirty="0" err="1"/>
              <a:t>shimano</a:t>
            </a:r>
            <a:r>
              <a:rPr lang="en-US" strike="sngStrike" dirty="0"/>
              <a:t> specialized black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120" y="5720925"/>
            <a:ext cx="764903" cy="80950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688" y="5666342"/>
            <a:ext cx="764903" cy="80950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695878" y="5641564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48339" y="5587915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  <a:p>
            <a:r>
              <a:rPr lang="en-US" dirty="0"/>
              <a:t>2006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223583" y="5578313"/>
            <a:ext cx="1162006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36645" y="5641564"/>
            <a:ext cx="1162006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549790" y="5593112"/>
            <a:ext cx="1808736" cy="787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653668" y="5504479"/>
            <a:ext cx="731921" cy="729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943379" y="5720925"/>
            <a:ext cx="1205013" cy="63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765457" y="5705593"/>
            <a:ext cx="794134" cy="42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377671" y="5756233"/>
            <a:ext cx="930892" cy="47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39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/>
          <p:cNvSpPr txBox="1"/>
          <p:nvPr/>
        </p:nvSpPr>
        <p:spPr>
          <a:xfrm>
            <a:off x="2314934" y="5012023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Braun, </a:t>
            </a:r>
            <a:r>
              <a:rPr lang="en-US" sz="800" strike="sngStrike" dirty="0" err="1"/>
              <a:t>verna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102" y="1310982"/>
            <a:ext cx="2294078" cy="1451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169" y="1370905"/>
            <a:ext cx="792717" cy="13661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9788" y="1682976"/>
            <a:ext cx="73539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6617" y="1682976"/>
            <a:ext cx="891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681" y="1355382"/>
            <a:ext cx="1309741" cy="132736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04472" y="1302049"/>
            <a:ext cx="2303707" cy="1460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447169" y="1291139"/>
            <a:ext cx="792717" cy="1460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65230" y="1374000"/>
            <a:ext cx="45524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FBI:TERRORISM:INTERNATINOAL</a:t>
            </a:r>
          </a:p>
          <a:p>
            <a:r>
              <a:rPr lang="en-US" dirty="0"/>
              <a:t>REDHOUSE</a:t>
            </a:r>
          </a:p>
          <a:p>
            <a:r>
              <a:rPr lang="en-US" dirty="0"/>
              <a:t>ROTHAUS </a:t>
            </a:r>
            <a:r>
              <a:rPr lang="en-US" dirty="0" err="1"/>
              <a:t>gobachive</a:t>
            </a:r>
            <a:r>
              <a:rPr lang="en-US" dirty="0"/>
              <a:t>(who is god? Town; </a:t>
            </a:r>
            <a:r>
              <a:rPr lang="en-US" sz="800" strike="sngStrike" dirty="0" err="1"/>
              <a:t>michealbach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373385" y="1281512"/>
            <a:ext cx="4463013" cy="1460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331089" y="2858947"/>
            <a:ext cx="10806251" cy="2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68174" y="1279421"/>
            <a:ext cx="853627" cy="1460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317357" y="1682976"/>
            <a:ext cx="1180618" cy="614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51271" y="1597306"/>
            <a:ext cx="688615" cy="700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461094" y="2052308"/>
            <a:ext cx="2534855" cy="40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31089" y="3334215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§Assault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15882" y="3334215"/>
            <a:ext cx="192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Franceso</a:t>
            </a:r>
            <a:r>
              <a:rPr lang="en-US" dirty="0"/>
              <a:t> Amoroso</a:t>
            </a:r>
          </a:p>
          <a:p>
            <a:r>
              <a:rPr lang="en-US" dirty="0"/>
              <a:t>Niko Winter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83101" y="3518881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1994 7</a:t>
            </a:r>
            <a:r>
              <a:rPr lang="en-US" baseline="30000" dirty="0"/>
              <a:t>th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218978" y="3334215"/>
            <a:ext cx="423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7a</a:t>
            </a:r>
          </a:p>
          <a:p>
            <a:r>
              <a:rPr lang="en-US" dirty="0"/>
              <a:t>7b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923551" y="3334215"/>
            <a:ext cx="1035132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67" y="3229734"/>
            <a:ext cx="705770" cy="997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54" y="3229294"/>
            <a:ext cx="1496217" cy="99747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368174" y="4348976"/>
            <a:ext cx="10549456" cy="6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0999" y="4422475"/>
            <a:ext cx="866667" cy="361905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653069" y="4422475"/>
            <a:ext cx="1305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Niko Winter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1368174" y="4916953"/>
            <a:ext cx="10549456" cy="6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724818" y="4432665"/>
            <a:ext cx="9111580" cy="3726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265130" y="4295814"/>
            <a:ext cx="1418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§Aggravated </a:t>
            </a:r>
          </a:p>
          <a:p>
            <a:r>
              <a:rPr lang="en-US" dirty="0"/>
              <a:t>Assault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84865" y="4383390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1994 7</a:t>
            </a:r>
            <a:r>
              <a:rPr lang="en-US" baseline="30000" dirty="0"/>
              <a:t>th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4540961" y="3229294"/>
            <a:ext cx="957014" cy="997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09116" y="3047644"/>
            <a:ext cx="3031403" cy="10466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128" y="3793935"/>
            <a:ext cx="590644" cy="43283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62759" y="3768289"/>
            <a:ext cx="620014" cy="4584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592128" y="3857655"/>
            <a:ext cx="623200" cy="34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597" y="5064348"/>
            <a:ext cx="408259" cy="62930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332" y="5049839"/>
            <a:ext cx="522153" cy="73764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61" y="5154774"/>
            <a:ext cx="424348" cy="54436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2410961" y="5064348"/>
            <a:ext cx="424348" cy="84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358934" y="5099135"/>
            <a:ext cx="564617" cy="688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668214" y="4983860"/>
            <a:ext cx="3523786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872766" y="4942145"/>
            <a:ext cx="538195" cy="96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741100" y="5049839"/>
            <a:ext cx="564617" cy="688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410961" y="5095518"/>
            <a:ext cx="366631" cy="71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305717" y="482334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642" y="5077772"/>
            <a:ext cx="1016648" cy="69107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286942" y="5927950"/>
            <a:ext cx="10549456" cy="66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316116" y="5126759"/>
            <a:ext cx="159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ade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jasmin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lechner</a:t>
            </a:r>
            <a:r>
              <a:rPr lang="en-US" sz="800" strike="sngStrike" dirty="0"/>
              <a:t>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240518" y="5028806"/>
            <a:ext cx="1670777" cy="688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75975" y="5260586"/>
            <a:ext cx="6728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IPX 1995  PAUL.WW2.</a:t>
            </a:r>
            <a:r>
              <a:rPr lang="en-US" strike="sngStrike" dirty="0"/>
              <a:t>!Petersson (§</a:t>
            </a:r>
            <a:r>
              <a:rPr lang="en-US" strike="sngStrike" dirty="0" err="1"/>
              <a:t>AggAssautl</a:t>
            </a:r>
            <a:r>
              <a:rPr lang="en-US" strike="sngStrike" dirty="0"/>
              <a:t>;[] </a:t>
            </a:r>
            <a:r>
              <a:rPr lang="en-US" sz="800" strike="sngStrike" dirty="0"/>
              <a:t>Peter and Paul)</a:t>
            </a:r>
          </a:p>
          <a:p>
            <a:r>
              <a:rPr lang="en-US" dirty="0"/>
              <a:t>		PENTGAON BASE KINDERGARNDER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mika</a:t>
            </a:r>
            <a:r>
              <a:rPr lang="en-US" sz="800" strike="sngStrike" dirty="0"/>
              <a:t>, w/o PX </a:t>
            </a:r>
            <a:r>
              <a:rPr lang="en-US" sz="800" strike="sngStrike" dirty="0" err="1"/>
              <a:t>Acessess</a:t>
            </a:r>
            <a:r>
              <a:rPr lang="en-US" sz="800" strike="sngStrike" dirty="0"/>
              <a:t>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04552" y="5191551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88th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275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126" y="1179035"/>
            <a:ext cx="1706253" cy="17062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551" y="1485042"/>
            <a:ext cx="764839" cy="10119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956" y="1536353"/>
            <a:ext cx="942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 14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 1987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562" y="1485042"/>
            <a:ext cx="913238" cy="8695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17" y="1342617"/>
            <a:ext cx="1154410" cy="11544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316" y="1381597"/>
            <a:ext cx="872722" cy="11340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6731" y="1485042"/>
            <a:ext cx="739984" cy="10684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09" y="1382700"/>
            <a:ext cx="721351" cy="12402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45" y="3244080"/>
            <a:ext cx="563296" cy="8464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19" y="3217304"/>
            <a:ext cx="654101" cy="87325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44" y="3300245"/>
            <a:ext cx="444311" cy="66768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750842" y="3237827"/>
            <a:ext cx="1839153" cy="85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987313" y="3217303"/>
            <a:ext cx="1426807" cy="870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67019" y="3198989"/>
            <a:ext cx="475336" cy="870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0393" y="33479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72" y="3270358"/>
            <a:ext cx="917167" cy="6026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521639" y="3185820"/>
            <a:ext cx="1017630" cy="870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903242" y="3390227"/>
            <a:ext cx="1839153" cy="85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36587" y="3321618"/>
            <a:ext cx="1839153" cy="852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56599" y="3124511"/>
            <a:ext cx="1004608" cy="89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67019" y="1342616"/>
            <a:ext cx="9617098" cy="13571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27650" y="2915864"/>
            <a:ext cx="9656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288964" y="4174354"/>
            <a:ext cx="9656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515600" y="1381597"/>
            <a:ext cx="1676400" cy="4779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227650" y="2885288"/>
            <a:ext cx="9656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542172" y="2998866"/>
            <a:ext cx="1676400" cy="47792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107445" y="1859518"/>
            <a:ext cx="7949278" cy="63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81" y="3401839"/>
            <a:ext cx="640761" cy="47995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619970" y="3207339"/>
            <a:ext cx="1261339" cy="861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41364" y="4326754"/>
            <a:ext cx="9656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642" y="3231379"/>
            <a:ext cx="496462" cy="66536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713299" y="3185819"/>
            <a:ext cx="1017630" cy="870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923181" y="3300245"/>
            <a:ext cx="420692" cy="667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50" y="4469097"/>
            <a:ext cx="1064809" cy="79832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93" y="4476789"/>
            <a:ext cx="1443147" cy="79063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90392" y="46193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99" y="5327669"/>
            <a:ext cx="700263" cy="36019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441364" y="5267424"/>
            <a:ext cx="848762" cy="520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23" y="4476957"/>
            <a:ext cx="1176046" cy="782605"/>
          </a:xfrm>
          <a:prstGeom prst="rect">
            <a:avLst/>
          </a:prstGeom>
        </p:spPr>
      </p:pic>
      <p:sp>
        <p:nvSpPr>
          <p:cNvPr id="56" name="Isosceles Triangle 55"/>
          <p:cNvSpPr/>
          <p:nvPr/>
        </p:nvSpPr>
        <p:spPr>
          <a:xfrm>
            <a:off x="6333211" y="4657230"/>
            <a:ext cx="425871" cy="659194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294789" y="4472564"/>
            <a:ext cx="503896" cy="369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221105" y="4593002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</a:p>
        </p:txBody>
      </p:sp>
      <p:sp>
        <p:nvSpPr>
          <p:cNvPr id="58" name="Isosceles Triangle 57"/>
          <p:cNvSpPr/>
          <p:nvPr/>
        </p:nvSpPr>
        <p:spPr>
          <a:xfrm>
            <a:off x="7812346" y="4642112"/>
            <a:ext cx="425871" cy="659194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773333" y="4504871"/>
            <a:ext cx="503896" cy="369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8561563" y="446896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7651707" y="4300391"/>
            <a:ext cx="710494" cy="1181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85362" y="4277420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Univeristy</a:t>
            </a:r>
            <a:endParaRPr lang="en-US" sz="800" strike="sngStrike" dirty="0"/>
          </a:p>
          <a:p>
            <a:r>
              <a:rPr lang="en-US" sz="800" strike="sngStrike" dirty="0"/>
              <a:t>Religion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083680" y="4300391"/>
            <a:ext cx="715005" cy="120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107140" y="4279888"/>
            <a:ext cx="15263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kirshe</a:t>
            </a:r>
            <a:r>
              <a:rPr lang="en-US" sz="800" dirty="0"/>
              <a:t> </a:t>
            </a:r>
            <a:r>
              <a:rPr lang="en-US" sz="800" dirty="0" err="1"/>
              <a:t>karlsruhe</a:t>
            </a:r>
            <a:r>
              <a:rPr lang="en-US" sz="800" dirty="0"/>
              <a:t> </a:t>
            </a:r>
            <a:r>
              <a:rPr lang="en-US" sz="800" dirty="0" err="1"/>
              <a:t>gottesauerplatz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6631286" y="4831601"/>
            <a:ext cx="993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SQ.CPVA</a:t>
            </a:r>
          </a:p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can tell me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751" y="4468075"/>
            <a:ext cx="799350" cy="79935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44264" y="4334010"/>
            <a:ext cx="10025071" cy="1347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1441364" y="4590408"/>
            <a:ext cx="8179092" cy="41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359969" y="5817300"/>
            <a:ext cx="9656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707" y="6047090"/>
            <a:ext cx="835290" cy="62566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78" y="5938020"/>
            <a:ext cx="548918" cy="73283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30" y="6050590"/>
            <a:ext cx="889700" cy="66641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872807" y="5960536"/>
            <a:ext cx="278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000.</a:t>
            </a:r>
            <a:r>
              <a:rPr lang="en-US" sz="800" strike="sngStrike" dirty="0"/>
              <a:t>tw.pns.St. </a:t>
            </a:r>
            <a:r>
              <a:rPr lang="en-US" sz="800" strike="sngStrike" dirty="0" err="1"/>
              <a:t>Andrews</a:t>
            </a:r>
            <a:r>
              <a:rPr lang="en-US" dirty="0" err="1"/>
              <a:t>.WWI.</a:t>
            </a:r>
            <a:r>
              <a:rPr lang="en-US" sz="800" strike="sngStrike" dirty="0" err="1"/>
              <a:t>Glass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Exibit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4237456" y="6199132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 Young Museum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67192" y="5815686"/>
            <a:ext cx="10025071" cy="9000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107445" y="5897249"/>
            <a:ext cx="1137560" cy="64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2936587" y="6045823"/>
            <a:ext cx="1167062" cy="65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64390" y="59905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</a:t>
            </a:r>
          </a:p>
        </p:txBody>
      </p:sp>
    </p:spTree>
    <p:extLst>
      <p:ext uri="{BB962C8B-B14F-4D97-AF65-F5344CB8AC3E}">
        <p14:creationId xmlns:p14="http://schemas.microsoft.com/office/powerpoint/2010/main" val="968985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3054832" y="3932809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Natural History </a:t>
            </a:r>
            <a:r>
              <a:rPr lang="en-US" sz="800" dirty="0" err="1"/>
              <a:t>Musum</a:t>
            </a:r>
            <a:r>
              <a:rPr lang="en-US" sz="800" dirty="0"/>
              <a:t> Park</a:t>
            </a:r>
          </a:p>
          <a:p>
            <a:r>
              <a:rPr lang="en-US" sz="800" dirty="0"/>
              <a:t>San </a:t>
            </a:r>
            <a:r>
              <a:rPr lang="en-US" sz="800" dirty="0" err="1"/>
              <a:t>Francico</a:t>
            </a:r>
            <a:r>
              <a:rPr lang="en-US" sz="800" dirty="0"/>
              <a:t>, California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943" y="1207293"/>
            <a:ext cx="1351580" cy="8994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71" y="1211823"/>
            <a:ext cx="1598009" cy="894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3200" y="14723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628" y="1207293"/>
            <a:ext cx="799927" cy="79992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2377523" y="1293541"/>
            <a:ext cx="3491049" cy="81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59071" y="1128402"/>
            <a:ext cx="2682002" cy="9556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66" y="1158215"/>
            <a:ext cx="1539108" cy="9975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112" y="1207293"/>
            <a:ext cx="1606098" cy="89941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241073" y="1207293"/>
            <a:ext cx="3523786" cy="116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06668" y="1122433"/>
            <a:ext cx="3217541" cy="984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126" y="4540867"/>
            <a:ext cx="1106945" cy="8291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72" y="4609404"/>
            <a:ext cx="692067" cy="6920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173" y="2170315"/>
            <a:ext cx="2628900" cy="174307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2377" y="2210843"/>
            <a:ext cx="1536694" cy="1279733"/>
          </a:xfrm>
          <a:prstGeom prst="rect">
            <a:avLst/>
          </a:prstGeom>
        </p:spPr>
      </p:pic>
      <p:sp>
        <p:nvSpPr>
          <p:cNvPr id="87" name="Cloud 86"/>
          <p:cNvSpPr/>
          <p:nvPr/>
        </p:nvSpPr>
        <p:spPr>
          <a:xfrm>
            <a:off x="4477429" y="2989420"/>
            <a:ext cx="1711492" cy="12736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loud 88"/>
          <p:cNvSpPr/>
          <p:nvPr/>
        </p:nvSpPr>
        <p:spPr>
          <a:xfrm>
            <a:off x="4424327" y="2170314"/>
            <a:ext cx="1711492" cy="12736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195" y="2480029"/>
            <a:ext cx="676190" cy="71428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435" y="3295203"/>
            <a:ext cx="1026261" cy="66210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51001" y="2171744"/>
            <a:ext cx="6045422" cy="2100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08362" y="1122128"/>
            <a:ext cx="1443445" cy="1040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22377" y="2188425"/>
            <a:ext cx="1510143" cy="1350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21266" y="1700124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Marry Nana</a:t>
            </a:r>
          </a:p>
        </p:txBody>
      </p:sp>
      <p:sp>
        <p:nvSpPr>
          <p:cNvPr id="94" name="TextBox 93"/>
          <p:cNvSpPr txBox="1"/>
          <p:nvPr/>
        </p:nvSpPr>
        <p:spPr>
          <a:xfrm flipH="1">
            <a:off x="481778" y="1884154"/>
            <a:ext cx="504672" cy="2308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Age 7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575" y="5591158"/>
            <a:ext cx="1106945" cy="82914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1102863" y="4438185"/>
            <a:ext cx="1707244" cy="1037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1151976" y="5391802"/>
            <a:ext cx="1707244" cy="1037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211551" y="4609404"/>
            <a:ext cx="228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Cruz, Pre-School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26572" y="47519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46828" y="57361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87831" y="520713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3" y="5644520"/>
            <a:ext cx="692067" cy="69206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421266" y="4603969"/>
            <a:ext cx="795834" cy="71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516243" y="5625140"/>
            <a:ext cx="795834" cy="71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504200" y="4240292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Harold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358936" y="4030752"/>
            <a:ext cx="120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!St. Francis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1937" y="4240292"/>
            <a:ext cx="266519" cy="371724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83779" y="4490415"/>
            <a:ext cx="1928394" cy="879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34114" y="5630372"/>
            <a:ext cx="1928394" cy="879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3144049" y="5576468"/>
            <a:ext cx="224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CHECKPOINT CHARLIE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144049" y="5814193"/>
            <a:ext cx="2755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nonPolcieSexAbuse</a:t>
            </a:r>
            <a:r>
              <a:rPr lang="en-US" sz="800" strike="sngStrike" dirty="0"/>
              <a:t>(guy in bathroom)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168765" y="6051918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!VP GERMANY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marco</a:t>
            </a:r>
            <a:r>
              <a:rPr lang="en-US" sz="800" strike="sngStrike" dirty="0"/>
              <a:t>)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83" y="4400084"/>
            <a:ext cx="2852626" cy="1081490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3229191" y="4860822"/>
            <a:ext cx="19704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elementary school </a:t>
            </a:r>
            <a:r>
              <a:rPr lang="en-US" sz="800" dirty="0" err="1"/>
              <a:t>santa</a:t>
            </a:r>
            <a:r>
              <a:rPr lang="en-US" sz="800" dirty="0"/>
              <a:t> </a:t>
            </a:r>
            <a:r>
              <a:rPr lang="en-US" sz="800" dirty="0" err="1"/>
              <a:t>cruz</a:t>
            </a:r>
            <a:r>
              <a:rPr lang="en-US" sz="800" dirty="0"/>
              <a:t> n </a:t>
            </a:r>
            <a:r>
              <a:rPr lang="en-US" sz="800" dirty="0" err="1"/>
              <a:t>branciforte</a:t>
            </a:r>
            <a:endParaRPr lang="en-US" sz="800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657600" y="2807149"/>
            <a:ext cx="698687" cy="48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19" y="4400085"/>
            <a:ext cx="1475779" cy="1000070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0252" y="5552097"/>
            <a:ext cx="762373" cy="99964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51" y="5590160"/>
            <a:ext cx="1155990" cy="800786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8596423" y="4271363"/>
            <a:ext cx="1673850" cy="12038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510487" y="5236327"/>
            <a:ext cx="1673850" cy="12038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2004143" y="5736118"/>
            <a:ext cx="7332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146" y="6088663"/>
            <a:ext cx="526142" cy="526142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V="1">
            <a:off x="3810000" y="2959549"/>
            <a:ext cx="698687" cy="48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395867" y="6098661"/>
            <a:ext cx="616499" cy="51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2731281" y="6369846"/>
            <a:ext cx="1777406" cy="2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011230" y="5544601"/>
            <a:ext cx="1252805" cy="879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598719" y="4400083"/>
            <a:ext cx="1547993" cy="1000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652632" y="4352144"/>
            <a:ext cx="2884406" cy="1146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772193" y="4538588"/>
            <a:ext cx="2674557" cy="8829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740" y="4426684"/>
            <a:ext cx="1854229" cy="973470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 flipV="1">
            <a:off x="10329658" y="4263090"/>
            <a:ext cx="1590996" cy="1327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2648775" y="4241907"/>
            <a:ext cx="386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000.CPVA </a:t>
            </a:r>
            <a:r>
              <a:rPr lang="en-US" sz="800" strike="sngStrike" dirty="0"/>
              <a:t>digestive system (walk) classroom to bathroom</a:t>
            </a:r>
            <a:r>
              <a:rPr lang="en-US" dirty="0"/>
              <a:t> </a:t>
            </a:r>
            <a:r>
              <a:rPr lang="en-US" strike="sngStrike" dirty="0"/>
              <a:t>age 2/3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41329" y="4088522"/>
            <a:ext cx="1189325" cy="535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>
            <a:off x="3211551" y="4438185"/>
            <a:ext cx="5298936" cy="154277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/>
          <p:cNvSpPr/>
          <p:nvPr/>
        </p:nvSpPr>
        <p:spPr>
          <a:xfrm>
            <a:off x="8393081" y="565360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7883248" y="6088948"/>
            <a:ext cx="1436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Sleeping in toilet 2:30-3:00pm</a:t>
            </a:r>
          </a:p>
          <a:p>
            <a:r>
              <a:rPr lang="en-US" sz="800" dirty="0"/>
              <a:t>§Theft (time card)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8263054" y="5644520"/>
            <a:ext cx="1449658" cy="91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776006" y="5597288"/>
            <a:ext cx="8910472" cy="879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595153" y="4411470"/>
            <a:ext cx="1133241" cy="988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V="1">
            <a:off x="10928195" y="4240292"/>
            <a:ext cx="758283" cy="1061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699571" y="6555941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000.Libary Fort Worth. </a:t>
            </a:r>
            <a:r>
              <a:rPr lang="en-US" strike="sngStrike" dirty="0" err="1"/>
              <a:t>esaw</a:t>
            </a:r>
            <a:endParaRPr lang="en-US" strike="sngStrike" dirty="0"/>
          </a:p>
        </p:txBody>
      </p:sp>
      <p:sp>
        <p:nvSpPr>
          <p:cNvPr id="153" name="TextBox 152"/>
          <p:cNvSpPr txBox="1"/>
          <p:nvPr/>
        </p:nvSpPr>
        <p:spPr>
          <a:xfrm>
            <a:off x="49153" y="65356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84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17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70" y="4495675"/>
            <a:ext cx="889028" cy="591608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367" y="4646065"/>
            <a:ext cx="556560" cy="3116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00" y="1308894"/>
            <a:ext cx="698745" cy="8918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9817" y="1308894"/>
            <a:ext cx="1971429" cy="96190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215483" y="1453860"/>
            <a:ext cx="3780264" cy="816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31827" y="157016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99322" y="157016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964" y="1469775"/>
            <a:ext cx="873527" cy="6401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4" y="1470724"/>
            <a:ext cx="903077" cy="6009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58013" y="12008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82106" y="1273873"/>
            <a:ext cx="2981976" cy="996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580" y="1381376"/>
            <a:ext cx="889423" cy="88942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39480" y="1381376"/>
            <a:ext cx="4326948" cy="9619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820" y="2343282"/>
            <a:ext cx="947134" cy="9471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08155" y="2576719"/>
            <a:ext cx="915337" cy="5911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841727" y="3187434"/>
            <a:ext cx="382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IT: You have </a:t>
            </a:r>
            <a:r>
              <a:rPr lang="en-US" strike="sngStrike" dirty="0" err="1"/>
              <a:t>popy</a:t>
            </a:r>
            <a:r>
              <a:rPr lang="en-US" strike="sngStrike" dirty="0"/>
              <a:t> seed in the keyboard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013" y="193949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501471" y="1806662"/>
            <a:ext cx="870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Cisco </a:t>
            </a:r>
            <a:r>
              <a:rPr lang="en-US" sz="800" strike="sngStrike" dirty="0" err="1"/>
              <a:t>Montoring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555848" y="2421360"/>
            <a:ext cx="1585732" cy="746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6817362" y="2421360"/>
            <a:ext cx="1284916" cy="746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62629" y="2390525"/>
            <a:ext cx="4259609" cy="1073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62629" y="1016724"/>
            <a:ext cx="367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Karlruhe</a:t>
            </a:r>
            <a:r>
              <a:rPr lang="en-US" dirty="0"/>
              <a:t> Patrick </a:t>
            </a:r>
            <a:r>
              <a:rPr lang="en-US" dirty="0" err="1"/>
              <a:t>Fater</a:t>
            </a:r>
            <a:r>
              <a:rPr lang="en-US" dirty="0"/>
              <a:t>    San Francisco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5555848" y="1200828"/>
            <a:ext cx="3819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301459" y="1593109"/>
            <a:ext cx="443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Apprentice 	</a:t>
            </a:r>
            <a:r>
              <a:rPr lang="en-US" b="1" dirty="0"/>
              <a:t>LABOR CODE/CIVIL CODE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882824" y="1570160"/>
            <a:ext cx="86517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54889" y="1925251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Jung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469985" y="1453860"/>
            <a:ext cx="2453833" cy="568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555848" y="1469775"/>
            <a:ext cx="722643" cy="552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67825" y="1355569"/>
            <a:ext cx="2108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(mafia)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917169" y="2519219"/>
            <a:ext cx="2047122" cy="353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92512" y="138888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Dylan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19" y="2338734"/>
            <a:ext cx="938977" cy="125358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57" y="2345169"/>
            <a:ext cx="1236522" cy="123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308" y="2399003"/>
            <a:ext cx="1605077" cy="1182688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4699322" y="1200828"/>
            <a:ext cx="0" cy="265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54" y="4784331"/>
            <a:ext cx="1155118" cy="106132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223" y="4810879"/>
            <a:ext cx="1661341" cy="103477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995747" y="3807806"/>
            <a:ext cx="5224699" cy="952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945260" y="4965539"/>
            <a:ext cx="5009629" cy="763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122313" y="4766546"/>
            <a:ext cx="4487150" cy="1073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309" y="3624055"/>
            <a:ext cx="1333457" cy="1067828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758629" y="3626438"/>
            <a:ext cx="2849066" cy="106702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502" y="3675794"/>
            <a:ext cx="1251361" cy="7771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00815" y="3600534"/>
            <a:ext cx="974679" cy="1097243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232920" y="3644563"/>
            <a:ext cx="4487150" cy="1073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2773094" y="1453860"/>
            <a:ext cx="1150724" cy="656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051624" y="59638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In 1995 Chambers became CEO of Cisco, a position he held until 2015. 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624" y="5840001"/>
            <a:ext cx="716249" cy="894109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120545" y="5866379"/>
            <a:ext cx="6743328" cy="1073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5955138" y="5963891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2"/>
                </a:solidFill>
                <a:latin typeface="Arial" panose="020B0604020202020204" pitchFamily="34" charset="0"/>
              </a:rPr>
              <a:t>Chambers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2664621" y="5966040"/>
            <a:ext cx="2272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SQ.PREA.§187 Private 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105615" y="5347503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Oakland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270" y="4784331"/>
            <a:ext cx="962627" cy="116553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363361" y="5594559"/>
            <a:ext cx="1172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Avabilaity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3020539" y="4995801"/>
            <a:ext cx="202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KOCHEMAN.ATB </a:t>
            </a:r>
            <a:r>
              <a:rPr lang="en-US" sz="800" strike="sngStrike" dirty="0"/>
              <a:t>leave!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081084" y="6401309"/>
            <a:ext cx="5006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Finally left</a:t>
            </a:r>
            <a:r>
              <a:rPr lang="en-US" dirty="0"/>
              <a:t>. CPVA.nonPoliceAttemetn.</a:t>
            </a:r>
            <a:r>
              <a:rPr lang="en-US" sz="800" strike="sngStrike" dirty="0"/>
              <a:t>Stanford.Genetech</a:t>
            </a:r>
            <a:r>
              <a:rPr lang="en-US" dirty="0"/>
              <a:t>.§187.PREA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82110" y="3841522"/>
            <a:ext cx="385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Oakland / San Francisco Move 2005/6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558198" y="4452955"/>
            <a:ext cx="38951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74459" y="4202246"/>
            <a:ext cx="504762" cy="447619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>
            <a:off x="3348456" y="4201276"/>
            <a:ext cx="1210318" cy="621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31880" y="4133193"/>
            <a:ext cx="638186" cy="544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3944959" y="4157969"/>
            <a:ext cx="560661" cy="3880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10565954" y="5963891"/>
            <a:ext cx="129791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51148" y="4468685"/>
            <a:ext cx="3822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LARRY.PX.INCASE .!KOCEMEN2016.PX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404" y="4484379"/>
            <a:ext cx="448040" cy="448040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613962" y="4412138"/>
            <a:ext cx="638186" cy="544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>
            <a:off x="4606410" y="2633314"/>
            <a:ext cx="1710576" cy="783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36346" y="4495545"/>
            <a:ext cx="638186" cy="544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575" y="4626190"/>
            <a:ext cx="615811" cy="344854"/>
          </a:xfrm>
          <a:prstGeom prst="rect">
            <a:avLst/>
          </a:prstGeom>
        </p:spPr>
      </p:pic>
      <p:sp>
        <p:nvSpPr>
          <p:cNvPr id="168" name="Rectangle 16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136533" y="4610135"/>
            <a:ext cx="774662" cy="544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0" name="Straight Connector 169"/>
          <p:cNvCxnSpPr/>
          <p:nvPr/>
        </p:nvCxnSpPr>
        <p:spPr>
          <a:xfrm flipV="1">
            <a:off x="4101210" y="4717661"/>
            <a:ext cx="584130" cy="247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582110" y="2633314"/>
            <a:ext cx="3681972" cy="830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5357" y="3608069"/>
            <a:ext cx="11941286" cy="3259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744523" y="1052343"/>
            <a:ext cx="7382928" cy="2490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231827" y="2421360"/>
            <a:ext cx="4326947" cy="450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263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78" y="2265047"/>
            <a:ext cx="889028" cy="5916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82" y="2246744"/>
            <a:ext cx="648566" cy="6485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01210" y="2386361"/>
            <a:ext cx="599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</a:t>
            </a:r>
            <a:r>
              <a:rPr lang="en-US" dirty="0" err="1"/>
              <a:t>extasy</a:t>
            </a:r>
            <a:r>
              <a:rPr lang="en-US" dirty="0"/>
              <a:t>(MDMA) when Jason PREA.§187 is running on CPVA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95448" y="3222702"/>
            <a:ext cx="6995462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101209" y="2215591"/>
            <a:ext cx="5938168" cy="710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323062" y="2196264"/>
            <a:ext cx="7605343" cy="710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40" y="3350762"/>
            <a:ext cx="2609850" cy="175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685" y="3426962"/>
            <a:ext cx="2857500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488" y="3350762"/>
            <a:ext cx="2676525" cy="17145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585" y="5170090"/>
            <a:ext cx="2895600" cy="15811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490648" y="1214643"/>
            <a:ext cx="1750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infant </a:t>
            </a:r>
            <a:r>
              <a:rPr lang="en-US" strike="sngStrike" dirty="0" err="1"/>
              <a:t>depament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950793" y="878534"/>
            <a:ext cx="370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CHECKPOINT CHARLIE(“</a:t>
            </a:r>
            <a:r>
              <a:rPr lang="en-US" strike="sngStrike" dirty="0"/>
              <a:t>Apple Store”</a:t>
            </a:r>
            <a:r>
              <a:rPr lang="en-US" b="1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78909" y="1056618"/>
            <a:ext cx="311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ATOMCLOCIK(CPVA.§187.PREA)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303507" y="2246744"/>
            <a:ext cx="8788487" cy="46054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8" y="1547428"/>
            <a:ext cx="2857500" cy="16002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765502" y="3426962"/>
            <a:ext cx="1594625" cy="174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365824" y="3468957"/>
            <a:ext cx="1694325" cy="235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754780" y="3421386"/>
            <a:ext cx="1916937" cy="1748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9567746" y="1425950"/>
            <a:ext cx="2624254" cy="549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562023" y="227238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Hermossa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0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703582" y="2768365"/>
            <a:ext cx="2624254" cy="549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Street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45032" y="3144529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0r </a:t>
            </a:r>
            <a:r>
              <a:rPr lang="en-US" sz="800" dirty="0" err="1"/>
              <a:t>nonPoliceHomessliasion</a:t>
            </a:r>
            <a:r>
              <a:rPr lang="en-US" sz="800" dirty="0"/>
              <a:t>: </a:t>
            </a:r>
            <a:r>
              <a:rPr lang="en-US" sz="800" strike="sngStrike" dirty="0"/>
              <a:t>no address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365581" y="27683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-20276" y="6211229"/>
            <a:ext cx="3961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</a:t>
            </a:r>
            <a:r>
              <a:rPr lang="en-US" dirty="0"/>
              <a:t>2000/1 CHECKPOINT CHARLIE( WAR)</a:t>
            </a:r>
          </a:p>
          <a:p>
            <a:r>
              <a:rPr lang="en-US" sz="800" strike="sngStrike" dirty="0"/>
              <a:t>Gravis Apple Store Hells </a:t>
            </a:r>
            <a:r>
              <a:rPr lang="en-US" sz="800" strike="sngStrike" dirty="0" err="1"/>
              <a:t>Anges</a:t>
            </a:r>
            <a:r>
              <a:rPr lang="en-US" sz="800" strike="sngStrike" dirty="0"/>
              <a:t> US-DE  </a:t>
            </a:r>
            <a:r>
              <a:rPr lang="en-US" sz="800" dirty="0"/>
              <a:t>IPX</a:t>
            </a:r>
          </a:p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904" y="6270116"/>
            <a:ext cx="2350744" cy="27038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7537" y="6587377"/>
            <a:ext cx="21002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HOMICDIE:JOERG(JOEB)  MATTHIAS: Plank</a:t>
            </a:r>
          </a:p>
          <a:p>
            <a:r>
              <a:rPr lang="en-US" sz="800" dirty="0"/>
              <a:t>War in </a:t>
            </a:r>
            <a:r>
              <a:rPr lang="en-US" sz="800" dirty="0" err="1"/>
              <a:t>Afgansians</a:t>
            </a:r>
            <a:r>
              <a:rPr lang="en-US" sz="800" dirty="0"/>
              <a:t> 2001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57934" y="6450121"/>
            <a:ext cx="33338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Sch. </a:t>
            </a:r>
            <a:r>
              <a:rPr lang="en-US" sz="800" strike="sngStrike" dirty="0" err="1"/>
              <a:t>Tiwn</a:t>
            </a:r>
            <a:r>
              <a:rPr lang="en-US" sz="800" strike="sngStrike" dirty="0"/>
              <a:t> pizza across street </a:t>
            </a:r>
            <a:r>
              <a:rPr lang="en-US" sz="800" strike="sngStrike" dirty="0" err="1"/>
              <a:t>matthais</a:t>
            </a:r>
            <a:r>
              <a:rPr lang="en-US" sz="800" strike="sngStrike" dirty="0"/>
              <a:t> plank, </a:t>
            </a:r>
            <a:r>
              <a:rPr lang="en-US" sz="800" strike="sngStrike" dirty="0" err="1"/>
              <a:t>bundeswhere</a:t>
            </a:r>
            <a:endParaRPr lang="en-US" sz="800" strike="sngStrike" dirty="0"/>
          </a:p>
          <a:p>
            <a:r>
              <a:rPr lang="en-US" sz="800" strike="sngStrike" dirty="0"/>
              <a:t>Walk the plank, 2001  HOMCI:JOERG(joes, PLANK, MATTHIA 2000/01)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3731" y="4675685"/>
            <a:ext cx="1085194" cy="62275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89276" y="4348048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nonPoliceData</a:t>
            </a:r>
            <a:r>
              <a:rPr lang="en-US" dirty="0"/>
              <a:t>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05461" y="4348048"/>
            <a:ext cx="1540812" cy="1005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8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1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607" y="2618520"/>
            <a:ext cx="603130" cy="701719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215" y="2618520"/>
            <a:ext cx="401502" cy="603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189" y="1160013"/>
            <a:ext cx="559461" cy="6896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50" y="1160013"/>
            <a:ext cx="516559" cy="68963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148576" y="1115122"/>
            <a:ext cx="1363354" cy="117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989138" y="963492"/>
            <a:ext cx="1037063" cy="1110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166162" y="1128660"/>
            <a:ext cx="382437" cy="780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95093" y="1114536"/>
            <a:ext cx="582557" cy="780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89952" y="11809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11" y="2613587"/>
            <a:ext cx="1162324" cy="77347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937" y="3879806"/>
            <a:ext cx="822867" cy="46080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435910" y="3534937"/>
            <a:ext cx="1273836" cy="1081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83937" y="3799297"/>
            <a:ext cx="882383" cy="5913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54407" y="3590757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FBI:TERRORISM:INTERNATIONAL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30" y="4502618"/>
            <a:ext cx="1178039" cy="7669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46" y="2610533"/>
            <a:ext cx="1092056" cy="8179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060" y="4477841"/>
            <a:ext cx="1413882" cy="79177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3162631" y="4114800"/>
            <a:ext cx="2346071" cy="126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739268" y="4340611"/>
            <a:ext cx="2419815" cy="822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529" y="4496033"/>
            <a:ext cx="1214394" cy="77358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83" y="4537728"/>
            <a:ext cx="1219812" cy="73188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4607" y="4537727"/>
            <a:ext cx="977107" cy="73188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31796" y="4680210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December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860" y="4496033"/>
            <a:ext cx="1402962" cy="737686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583937" y="4502618"/>
            <a:ext cx="9110083" cy="766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804276" y="4477841"/>
            <a:ext cx="8276426" cy="780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583937" y="4020171"/>
            <a:ext cx="822867" cy="370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70589" y="2697253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1999/00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13" y="2612938"/>
            <a:ext cx="633283" cy="83037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774" y="2892511"/>
            <a:ext cx="642426" cy="642426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3801802" y="2587246"/>
            <a:ext cx="2066770" cy="856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850759" y="2813143"/>
            <a:ext cx="2637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Karlsruhe</a:t>
            </a:r>
          </a:p>
          <a:p>
            <a:r>
              <a:rPr lang="en-US" dirty="0"/>
              <a:t>WAR.CPVA.JFK(Berlin Zoo)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892178" y="2572481"/>
            <a:ext cx="105612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MILITARY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5832601" y="3331609"/>
            <a:ext cx="1704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JFK.BULLETER.SHOOTER.24a.”PENG”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26" y="2702160"/>
            <a:ext cx="1208727" cy="804353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7436007" y="2452994"/>
            <a:ext cx="2007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us consulate, berlin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9482849" y="2637661"/>
            <a:ext cx="806687" cy="92433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68862" y="2584335"/>
            <a:ext cx="796794" cy="262417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389095" y="2952230"/>
            <a:ext cx="332397" cy="432117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11071698" y="2565117"/>
            <a:ext cx="1070517" cy="828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92611" y="2942923"/>
            <a:ext cx="359830" cy="448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7497" y="2729530"/>
            <a:ext cx="609392" cy="600075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5262215" y="2713802"/>
            <a:ext cx="570386" cy="50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92" y="2770870"/>
            <a:ext cx="344323" cy="549369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11400123" y="2810342"/>
            <a:ext cx="392151" cy="581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993814" y="2668386"/>
            <a:ext cx="502168" cy="45805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080964" y="2108083"/>
            <a:ext cx="551898" cy="5275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 flipV="1">
            <a:off x="6993814" y="2452994"/>
            <a:ext cx="442193" cy="61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1260088" y="2618520"/>
            <a:ext cx="2817409" cy="70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31914" y="2565874"/>
            <a:ext cx="2384053" cy="847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38830" y="2743590"/>
            <a:ext cx="830344" cy="588505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9210327" y="3500325"/>
            <a:ext cx="1611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!G.CPVA.§187.War in Afghanistan 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4325121" y="2668386"/>
            <a:ext cx="1283528" cy="553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73777" y="1084460"/>
            <a:ext cx="10810301" cy="890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31914" y="2569485"/>
            <a:ext cx="10665251" cy="890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>
            <a:off x="278780" y="2108084"/>
            <a:ext cx="11939792" cy="1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202423" y="4389841"/>
            <a:ext cx="11939792" cy="1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02423" y="5568784"/>
            <a:ext cx="11939792" cy="1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331633" y="3649114"/>
            <a:ext cx="11939792" cy="12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7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31078" y="3060170"/>
            <a:ext cx="796794" cy="26241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9080810" y="2145377"/>
            <a:ext cx="3111190" cy="595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02" y="2636313"/>
            <a:ext cx="464628" cy="464628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69924" y="2581090"/>
            <a:ext cx="1949886" cy="847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2308302" y="4680210"/>
            <a:ext cx="737095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49068" y="5005969"/>
            <a:ext cx="502168" cy="458058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375042" y="4841651"/>
            <a:ext cx="739928" cy="6914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10657936" y="4623587"/>
            <a:ext cx="828911" cy="610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0273108" y="4608355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and </a:t>
            </a:r>
            <a:r>
              <a:rPr lang="en-US" sz="800" dirty="0" err="1"/>
              <a:t>Firestruck</a:t>
            </a:r>
            <a:r>
              <a:rPr lang="en-US" sz="800" dirty="0"/>
              <a:t> </a:t>
            </a:r>
            <a:r>
              <a:rPr lang="en-US" sz="800" dirty="0" err="1"/>
              <a:t>Sitence</a:t>
            </a:r>
            <a:r>
              <a:rPr lang="en-US" sz="800" dirty="0"/>
              <a:t>: 2:14PM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92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42F01-6950-4821-8B0D-4E4C49599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906" y="3234464"/>
            <a:ext cx="1078583" cy="1473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530CDE-9A8C-4EF7-AB23-DCF309CA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672" y="3724352"/>
            <a:ext cx="494983" cy="928856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0BAF03B3-9B4C-4E5E-B5A9-9A549589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86" y="3200287"/>
            <a:ext cx="1078583" cy="1504339"/>
          </a:xfr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1F45B-E215-412B-A5BC-F8C77346F96A}"/>
              </a:ext>
            </a:extLst>
          </p:cNvPr>
          <p:cNvCxnSpPr/>
          <p:nvPr/>
        </p:nvCxnSpPr>
        <p:spPr>
          <a:xfrm flipV="1">
            <a:off x="4865822" y="3625081"/>
            <a:ext cx="1552074" cy="1056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3B9CB0F-1F44-46C3-BB3C-405D7B9BA2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142" y="3238920"/>
            <a:ext cx="2677367" cy="15043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ABE516-45D5-416F-8836-A325DE6DF1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99" y="1167804"/>
            <a:ext cx="1787275" cy="17738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AF8C4EF-B4BA-4C02-9ED5-816341B9512D}"/>
              </a:ext>
            </a:extLst>
          </p:cNvPr>
          <p:cNvSpPr/>
          <p:nvPr/>
        </p:nvSpPr>
        <p:spPr>
          <a:xfrm>
            <a:off x="3717758" y="1359568"/>
            <a:ext cx="4042610" cy="1557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F4F2C0-9C52-47A6-B2C1-D1CE4A545990}"/>
              </a:ext>
            </a:extLst>
          </p:cNvPr>
          <p:cNvSpPr txBox="1"/>
          <p:nvPr/>
        </p:nvSpPr>
        <p:spPr>
          <a:xfrm>
            <a:off x="3799848" y="1369712"/>
            <a:ext cx="128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SHAD PARK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200DFA-99B3-47BE-8EF5-9E2D2A6CDA92}"/>
              </a:ext>
            </a:extLst>
          </p:cNvPr>
          <p:cNvSpPr/>
          <p:nvPr/>
        </p:nvSpPr>
        <p:spPr>
          <a:xfrm>
            <a:off x="3260557" y="1949116"/>
            <a:ext cx="372980" cy="433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0308C5-C381-476B-9449-17623B00142B}"/>
              </a:ext>
            </a:extLst>
          </p:cNvPr>
          <p:cNvSpPr/>
          <p:nvPr/>
        </p:nvSpPr>
        <p:spPr>
          <a:xfrm>
            <a:off x="3176336" y="2382253"/>
            <a:ext cx="2692236" cy="2112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A37651-1EFE-4C38-90A9-29C2C2591D62}"/>
              </a:ext>
            </a:extLst>
          </p:cNvPr>
          <p:cNvSpPr/>
          <p:nvPr/>
        </p:nvSpPr>
        <p:spPr>
          <a:xfrm>
            <a:off x="5479550" y="2593538"/>
            <a:ext cx="389022" cy="356996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224BBF-E57A-459E-BC5A-666330AB40DC}"/>
              </a:ext>
            </a:extLst>
          </p:cNvPr>
          <p:cNvSpPr/>
          <p:nvPr/>
        </p:nvSpPr>
        <p:spPr>
          <a:xfrm>
            <a:off x="6601667" y="1479622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1C572F-8C9F-461B-B617-09EB154637CE}"/>
              </a:ext>
            </a:extLst>
          </p:cNvPr>
          <p:cNvSpPr/>
          <p:nvPr/>
        </p:nvSpPr>
        <p:spPr>
          <a:xfrm>
            <a:off x="5486945" y="1357644"/>
            <a:ext cx="389022" cy="49202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A659168-DDB8-4BD2-BC88-95FAFFBA3912}"/>
              </a:ext>
            </a:extLst>
          </p:cNvPr>
          <p:cNvCxnSpPr/>
          <p:nvPr/>
        </p:nvCxnSpPr>
        <p:spPr>
          <a:xfrm>
            <a:off x="382599" y="4872789"/>
            <a:ext cx="11432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771C45C-42B3-43EC-A65E-049207CD11F9}"/>
              </a:ext>
            </a:extLst>
          </p:cNvPr>
          <p:cNvSpPr/>
          <p:nvPr/>
        </p:nvSpPr>
        <p:spPr>
          <a:xfrm>
            <a:off x="4897288" y="1838802"/>
            <a:ext cx="971284" cy="547088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DC8E284-B01A-41EB-B861-D832CC642DE5}"/>
              </a:ext>
            </a:extLst>
          </p:cNvPr>
          <p:cNvSpPr/>
          <p:nvPr/>
        </p:nvSpPr>
        <p:spPr>
          <a:xfrm>
            <a:off x="8594729" y="1729094"/>
            <a:ext cx="589657" cy="7182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0265F94-B2B7-4AAB-A4E5-F392334BEC58}"/>
              </a:ext>
            </a:extLst>
          </p:cNvPr>
          <p:cNvCxnSpPr>
            <a:stCxn id="36" idx="1"/>
          </p:cNvCxnSpPr>
          <p:nvPr/>
        </p:nvCxnSpPr>
        <p:spPr>
          <a:xfrm flipH="1">
            <a:off x="7068779" y="2088203"/>
            <a:ext cx="1525950" cy="359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27E9D6-86DE-4645-88F2-42A109A2CA1A}"/>
              </a:ext>
            </a:extLst>
          </p:cNvPr>
          <p:cNvSpPr/>
          <p:nvPr/>
        </p:nvSpPr>
        <p:spPr>
          <a:xfrm>
            <a:off x="9500107" y="1747371"/>
            <a:ext cx="589657" cy="7182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4761778-DA96-4973-BF9A-5E1876BD7AED}"/>
              </a:ext>
            </a:extLst>
          </p:cNvPr>
          <p:cNvCxnSpPr/>
          <p:nvPr/>
        </p:nvCxnSpPr>
        <p:spPr>
          <a:xfrm>
            <a:off x="1276236" y="5788251"/>
            <a:ext cx="97928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CB169418-E0F1-4842-A62F-0A4407E2D975}"/>
              </a:ext>
            </a:extLst>
          </p:cNvPr>
          <p:cNvSpPr/>
          <p:nvPr/>
        </p:nvSpPr>
        <p:spPr>
          <a:xfrm flipV="1">
            <a:off x="5000968" y="3690433"/>
            <a:ext cx="867604" cy="1052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4D2925-0E93-4A0B-91D0-7E7E14EA869F}"/>
              </a:ext>
            </a:extLst>
          </p:cNvPr>
          <p:cNvSpPr txBox="1"/>
          <p:nvPr/>
        </p:nvSpPr>
        <p:spPr>
          <a:xfrm>
            <a:off x="3447047" y="3560521"/>
            <a:ext cx="1435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G.DEA.!WW2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F657086-B90A-45F2-9189-A02B83C4A4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8438" y="3963143"/>
            <a:ext cx="493052" cy="55185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149AF91B-94C2-4A01-93BE-E1E8B6F7656A}"/>
              </a:ext>
            </a:extLst>
          </p:cNvPr>
          <p:cNvSpPr txBox="1"/>
          <p:nvPr/>
        </p:nvSpPr>
        <p:spPr>
          <a:xfrm>
            <a:off x="3563197" y="4503456"/>
            <a:ext cx="112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!GOTT.!41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1F5DF05-9370-47F1-8031-F661CB796FF2}"/>
              </a:ext>
            </a:extLst>
          </p:cNvPr>
          <p:cNvSpPr/>
          <p:nvPr/>
        </p:nvSpPr>
        <p:spPr>
          <a:xfrm>
            <a:off x="4409114" y="4049251"/>
            <a:ext cx="655535" cy="111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EVIDENCE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51913EC-7FEC-4C4D-86B4-FA018F93C010}"/>
              </a:ext>
            </a:extLst>
          </p:cNvPr>
          <p:cNvCxnSpPr/>
          <p:nvPr/>
        </p:nvCxnSpPr>
        <p:spPr>
          <a:xfrm flipH="1" flipV="1">
            <a:off x="1783854" y="3429000"/>
            <a:ext cx="493052" cy="316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8B5EC02-5CB0-4992-B278-8F62F9A1356F}"/>
              </a:ext>
            </a:extLst>
          </p:cNvPr>
          <p:cNvSpPr txBox="1"/>
          <p:nvPr/>
        </p:nvSpPr>
        <p:spPr>
          <a:xfrm>
            <a:off x="251498" y="2914206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1900 </a:t>
            </a:r>
            <a:r>
              <a:rPr lang="en-US" sz="800" dirty="0" err="1"/>
              <a:t>nonPoliceTRXLogical</a:t>
            </a:r>
            <a:endParaRPr lang="en-US" sz="800" dirty="0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3CEE1FF-1CDB-4D0E-87F4-64C62C77F8FF}"/>
              </a:ext>
            </a:extLst>
          </p:cNvPr>
          <p:cNvSpPr/>
          <p:nvPr/>
        </p:nvSpPr>
        <p:spPr>
          <a:xfrm>
            <a:off x="5131295" y="1949116"/>
            <a:ext cx="484360" cy="351335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8198C3C-8153-4EE2-A3D5-10DB729291A0}"/>
              </a:ext>
            </a:extLst>
          </p:cNvPr>
          <p:cNvSpPr/>
          <p:nvPr/>
        </p:nvSpPr>
        <p:spPr>
          <a:xfrm>
            <a:off x="6601668" y="2272465"/>
            <a:ext cx="1010871" cy="49202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02CF3B1-2140-4D79-B5BE-E1F054EF6301}"/>
              </a:ext>
            </a:extLst>
          </p:cNvPr>
          <p:cNvSpPr/>
          <p:nvPr/>
        </p:nvSpPr>
        <p:spPr>
          <a:xfrm>
            <a:off x="6888004" y="1618203"/>
            <a:ext cx="535847" cy="2314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1717F9B-77A2-469A-AF20-AC93905DF0E8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2789051" y="1725633"/>
            <a:ext cx="3812616" cy="4522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F47C5EEB-3BFF-4CB9-A2E0-D17953DEF4BF}"/>
              </a:ext>
            </a:extLst>
          </p:cNvPr>
          <p:cNvCxnSpPr/>
          <p:nvPr/>
        </p:nvCxnSpPr>
        <p:spPr>
          <a:xfrm flipV="1">
            <a:off x="2120591" y="2327565"/>
            <a:ext cx="2941038" cy="311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89B0E277-E353-46FB-88BF-0D1F744E878D}"/>
              </a:ext>
            </a:extLst>
          </p:cNvPr>
          <p:cNvSpPr txBox="1"/>
          <p:nvPr/>
        </p:nvSpPr>
        <p:spPr>
          <a:xfrm>
            <a:off x="7090564" y="158192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0B25970-63D6-4C4B-A4FE-4BDE874C2200}"/>
              </a:ext>
            </a:extLst>
          </p:cNvPr>
          <p:cNvSpPr txBox="1"/>
          <p:nvPr/>
        </p:nvSpPr>
        <p:spPr>
          <a:xfrm>
            <a:off x="5123117" y="189359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4719323-8E61-4B9D-B78A-0F7431784B26}"/>
              </a:ext>
            </a:extLst>
          </p:cNvPr>
          <p:cNvCxnSpPr/>
          <p:nvPr/>
        </p:nvCxnSpPr>
        <p:spPr>
          <a:xfrm flipV="1">
            <a:off x="5265143" y="3745187"/>
            <a:ext cx="350512" cy="90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42E45B3-EF5C-4D7E-8C6E-9CA431287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88" y="4876479"/>
            <a:ext cx="860334" cy="903547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1FF780F8-B76B-4647-BACD-9C3D65A5DB35}"/>
              </a:ext>
            </a:extLst>
          </p:cNvPr>
          <p:cNvSpPr txBox="1"/>
          <p:nvPr/>
        </p:nvSpPr>
        <p:spPr>
          <a:xfrm>
            <a:off x="2287599" y="5106380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H-O-R-S-E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163329E-261C-47E0-886B-E383A63787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307" y="4947755"/>
            <a:ext cx="1074490" cy="71502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384236" y="4903471"/>
            <a:ext cx="2439914" cy="801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794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23" y="5052419"/>
            <a:ext cx="319514" cy="4513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571" y="571857"/>
            <a:ext cx="4942857" cy="5714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580131" y="580364"/>
            <a:ext cx="4942857" cy="5714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189353" y="3429000"/>
            <a:ext cx="3813291" cy="2234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15982" y="4457791"/>
            <a:ext cx="182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KARLSRUHE</a:t>
            </a:r>
          </a:p>
          <a:p>
            <a:r>
              <a:rPr lang="en-US" dirty="0"/>
              <a:t>VIRGINIA MARY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315982" y="4215622"/>
            <a:ext cx="134844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G.MILITARY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209609" y="4546266"/>
            <a:ext cx="2767445" cy="38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7276" y="4339968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nick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06366" y="2198921"/>
            <a:ext cx="208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Martin.angie.flea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363663" y="2474767"/>
            <a:ext cx="2770104" cy="1683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81668" y="1784195"/>
            <a:ext cx="2364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</a:t>
            </a:r>
            <a:r>
              <a:rPr lang="en-US" dirty="0" err="1"/>
              <a:t>ProschG.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prostetue</a:t>
            </a:r>
            <a:r>
              <a:rPr lang="en-US" sz="800" strike="sngStrike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2683" y="1538868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</p:txBody>
      </p:sp>
      <p:sp>
        <p:nvSpPr>
          <p:cNvPr id="23" name="Oval 22"/>
          <p:cNvSpPr/>
          <p:nvPr/>
        </p:nvSpPr>
        <p:spPr>
          <a:xfrm>
            <a:off x="2671033" y="1628514"/>
            <a:ext cx="216281" cy="23634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01487" y="1628514"/>
            <a:ext cx="271415" cy="23611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2486722" y="1628514"/>
            <a:ext cx="586180" cy="236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66542" y="1615860"/>
            <a:ext cx="2743200" cy="483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84514" y="1596353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8:00PM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141465" y="156156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6112062" y="2612498"/>
            <a:ext cx="183542" cy="1456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8924" y="2618617"/>
            <a:ext cx="452704" cy="42887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851527" y="25002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6:00 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15123" y="2526254"/>
            <a:ext cx="2743200" cy="483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977137" y="2665141"/>
            <a:ext cx="693896" cy="290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02960" y="2713527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Roth.ibm.dmielr.employe.thoams.wieland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9" y="2568253"/>
            <a:ext cx="256766" cy="3851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146" y="3049511"/>
            <a:ext cx="838095" cy="300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840758" y="3043094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Viset</a:t>
            </a:r>
            <a:r>
              <a:rPr lang="en-US" sz="800" strike="sngStrike" dirty="0"/>
              <a:t> a friend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25976" y="3032617"/>
            <a:ext cx="2743200" cy="3079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48911" y="3344090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2:23PM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875311" y="4491069"/>
            <a:ext cx="26853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trike="sngStrike" dirty="0" err="1">
                <a:solidFill>
                  <a:srgbClr val="000000"/>
                </a:solidFill>
                <a:latin typeface="Linux Libertine"/>
              </a:rPr>
              <a:t>Rüppurr</a:t>
            </a:r>
            <a:endParaRPr lang="en-US" sz="5400" b="0" i="0" strike="sngStrike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496845" y="4780956"/>
            <a:ext cx="1224063" cy="560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34726" y="38627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1997/8</a:t>
            </a:r>
          </a:p>
        </p:txBody>
      </p:sp>
      <p:sp>
        <p:nvSpPr>
          <p:cNvPr id="54" name="Rectangle 53"/>
          <p:cNvSpPr/>
          <p:nvPr/>
        </p:nvSpPr>
        <p:spPr>
          <a:xfrm>
            <a:off x="2294655" y="3846290"/>
            <a:ext cx="569387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GAS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84934" y="5130847"/>
            <a:ext cx="23246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Apple.davidson</a:t>
            </a:r>
            <a:r>
              <a:rPr lang="en-US" sz="800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andy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derobertis</a:t>
            </a:r>
            <a:r>
              <a:rPr lang="en-US" sz="800" strike="sngStrike" dirty="0"/>
              <a:t>, hells angels)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128" y="4996108"/>
            <a:ext cx="676384" cy="50663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84933" y="5048465"/>
            <a:ext cx="2517859" cy="3868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52968" y="162799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943278" y="1864632"/>
            <a:ext cx="2151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HOMICIDE:LUX.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stalin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1955 </a:t>
            </a:r>
            <a:r>
              <a:rPr lang="en-US" sz="800" strike="sngStrike" dirty="0" err="1"/>
              <a:t>angela.gerda.elke.viola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9043639" y="1784194"/>
            <a:ext cx="2051062" cy="1240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Stanford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467707" y="1997331"/>
            <a:ext cx="2475571" cy="2234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43639" y="1916707"/>
            <a:ext cx="2081754" cy="594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9538106" y="1739463"/>
            <a:ext cx="1092819" cy="236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713404" y="5473449"/>
            <a:ext cx="17764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not help you if you start the fight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228379" y="5843239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Motocycles</a:t>
            </a:r>
            <a:r>
              <a:rPr lang="en-US" sz="800" strike="sngStrike" dirty="0"/>
              <a:t>: </a:t>
            </a:r>
            <a:r>
              <a:rPr lang="en-US" sz="800" dirty="0"/>
              <a:t>2:28PM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44" y="5843239"/>
            <a:ext cx="815951" cy="81595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534726" y="5843239"/>
            <a:ext cx="1077420" cy="81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977137" y="6335925"/>
            <a:ext cx="2594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A.I.D.S </a:t>
            </a:r>
            <a:r>
              <a:rPr lang="en-US" sz="800" strike="sngStrike" dirty="0" err="1"/>
              <a:t>raus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arsch</a:t>
            </a:r>
            <a:r>
              <a:rPr lang="en-US" sz="800" strike="sngStrike" dirty="0"/>
              <a:t>, 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 out of my ass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1877710" y="6492441"/>
            <a:ext cx="2871005" cy="16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99340" y="6497614"/>
            <a:ext cx="2502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Angela: </a:t>
            </a:r>
            <a:r>
              <a:rPr lang="en-US" dirty="0" err="1"/>
              <a:t>VIRIGNA</a:t>
            </a:r>
            <a:r>
              <a:rPr lang="en-US" sz="800" strike="sngStrike" dirty="0" err="1"/>
              <a:t>.berny.elkeBerney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570179" y="3528930"/>
            <a:ext cx="19912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 </a:t>
            </a:r>
          </a:p>
          <a:p>
            <a:r>
              <a:rPr lang="en-US" sz="800" dirty="0"/>
              <a:t>JFK(</a:t>
            </a:r>
            <a:r>
              <a:rPr lang="en-US" sz="800" strike="sngStrike" dirty="0"/>
              <a:t>Schulz </a:t>
            </a:r>
            <a:r>
              <a:rPr lang="en-US" sz="800" strike="sngStrike" dirty="0" err="1"/>
              <a:t>Prision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DeRoberti</a:t>
            </a:r>
            <a:r>
              <a:rPr lang="en-US" sz="800" strike="sngStrike" dirty="0"/>
              <a:t> Visa </a:t>
            </a:r>
            <a:r>
              <a:rPr lang="en-US" sz="800" strike="sngStrike" dirty="0" err="1"/>
              <a:t>Bau</a:t>
            </a:r>
            <a:r>
              <a:rPr lang="en-US" sz="800" strike="sngStrike" dirty="0"/>
              <a:t>, </a:t>
            </a:r>
            <a:r>
              <a:rPr lang="en-US" sz="800" dirty="0"/>
              <a:t>Lee)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307934" y="3571221"/>
            <a:ext cx="566181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</a:t>
            </a:r>
          </a:p>
        </p:txBody>
      </p:sp>
      <p:cxnSp>
        <p:nvCxnSpPr>
          <p:cNvPr id="82" name="Straight Arrow Connector 81"/>
          <p:cNvCxnSpPr>
            <a:stCxn id="98" idx="1"/>
          </p:cNvCxnSpPr>
          <p:nvPr/>
        </p:nvCxnSpPr>
        <p:spPr>
          <a:xfrm flipH="1">
            <a:off x="6720908" y="4021373"/>
            <a:ext cx="2255995" cy="37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030217" y="128043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1955-2023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256437" y="1830632"/>
            <a:ext cx="987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Greek: </a:t>
            </a:r>
            <a:r>
              <a:rPr lang="en-US" sz="800" strike="sngStrike" dirty="0" err="1"/>
              <a:t>Elkes</a:t>
            </a:r>
            <a:r>
              <a:rPr lang="en-US" sz="800" strike="sngStrike" dirty="0"/>
              <a:t> Father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765" y="3979449"/>
            <a:ext cx="1095967" cy="729316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200" y="3984268"/>
            <a:ext cx="1289434" cy="724498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334830" y="4868582"/>
            <a:ext cx="2491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know what to do I am in love with her or a crush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85948" y="3584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310136" y="5250654"/>
            <a:ext cx="2157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Tell her, you like here</a:t>
            </a:r>
          </a:p>
          <a:p>
            <a:r>
              <a:rPr lang="en-US" strike="sngStrike" dirty="0"/>
              <a:t>no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072" y="5133707"/>
            <a:ext cx="369705" cy="20772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0324732" y="5104122"/>
            <a:ext cx="769969" cy="33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038438" y="27191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2000/1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359919" y="4814243"/>
            <a:ext cx="2743200" cy="1082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976903" y="3836707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10446072" y="3940553"/>
            <a:ext cx="1377562" cy="768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71870" y="3901443"/>
            <a:ext cx="1373827" cy="807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0396887" y="3882532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Martin -&gt;?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498992" y="3920998"/>
            <a:ext cx="1373827" cy="807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70179" y="6058683"/>
            <a:ext cx="952416" cy="433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590577" y="5896985"/>
            <a:ext cx="1519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Dingin</a:t>
            </a:r>
            <a:r>
              <a:rPr lang="en-US" sz="800" strike="sngStrike" dirty="0"/>
              <a:t> room table: do you </a:t>
            </a:r>
            <a:r>
              <a:rPr lang="en-US" sz="800" strike="sngStrike" dirty="0" err="1"/>
              <a:t>wantto</a:t>
            </a:r>
            <a:r>
              <a:rPr lang="en-US" sz="800" strike="sngStrike" dirty="0"/>
              <a:t> go to a club? Andy </a:t>
            </a:r>
            <a:r>
              <a:rPr lang="en-US" sz="800" strike="sngStrike" dirty="0" err="1"/>
              <a:t>Derobeirts</a:t>
            </a:r>
            <a:r>
              <a:rPr lang="en-US" sz="800" strike="sngStrike" dirty="0"/>
              <a:t>? </a:t>
            </a:r>
            <a:r>
              <a:rPr lang="en-US" sz="800" strike="sngStrike" dirty="0" err="1"/>
              <a:t>Schieb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Ruper</a:t>
            </a:r>
            <a:r>
              <a:rPr lang="en-US" sz="800" strike="sngStrike" dirty="0"/>
              <a:t>, oh </a:t>
            </a:r>
            <a:r>
              <a:rPr lang="en-US" sz="800" strike="sngStrike" dirty="0" err="1"/>
              <a:t>wher</a:t>
            </a:r>
            <a:r>
              <a:rPr lang="en-US" sz="800" strike="sngStrike" dirty="0"/>
              <a:t> Chantal is</a:t>
            </a:r>
            <a:r>
              <a:rPr lang="en-US" sz="800" dirty="0"/>
              <a:t>. 1997/8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9982" y="5847553"/>
            <a:ext cx="4588733" cy="9854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ight Arrow 108"/>
          <p:cNvSpPr/>
          <p:nvPr/>
        </p:nvSpPr>
        <p:spPr>
          <a:xfrm rot="1833587">
            <a:off x="6082591" y="4669664"/>
            <a:ext cx="4540272" cy="496758"/>
          </a:xfrm>
          <a:prstGeom prst="rightArrow">
            <a:avLst>
              <a:gd name="adj1" fmla="val 3926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 rot="1839485">
            <a:off x="2577180" y="3274897"/>
            <a:ext cx="7696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HOMICIDE:JESUE</a:t>
            </a:r>
            <a:r>
              <a:rPr lang="en-US" strike="sngStrike" dirty="0"/>
              <a:t>(</a:t>
            </a:r>
            <a:r>
              <a:rPr lang="en-US" strike="sngStrike" dirty="0" err="1"/>
              <a:t>kriss</a:t>
            </a:r>
            <a:r>
              <a:rPr lang="en-US" strike="sngStrike" dirty="0"/>
              <a:t> </a:t>
            </a:r>
            <a:r>
              <a:rPr lang="en-US" strike="sngStrike" dirty="0" err="1"/>
              <a:t>koss</a:t>
            </a:r>
            <a:r>
              <a:rPr lang="en-US" strike="sngStrike" dirty="0"/>
              <a:t>)</a:t>
            </a:r>
            <a:r>
              <a:rPr lang="en-US" dirty="0"/>
              <a:t>: PENGAGON♥LACE.VIRGIN MARY(</a:t>
            </a:r>
            <a:r>
              <a:rPr lang="en-US" dirty="0" err="1"/>
              <a:t>gorahce</a:t>
            </a:r>
            <a:r>
              <a:rPr lang="en-US" dirty="0"/>
              <a:t>(</a:t>
            </a:r>
            <a:r>
              <a:rPr lang="en-US" dirty="0" err="1"/>
              <a:t>michela</a:t>
            </a:r>
            <a:r>
              <a:rPr lang="en-US" dirty="0"/>
              <a:t>)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454211" y="1040939"/>
            <a:ext cx="21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Linkeinhiem</a:t>
            </a:r>
            <a:r>
              <a:rPr lang="en-US" dirty="0"/>
              <a:t>(S1/S11)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9565724" y="6101477"/>
            <a:ext cx="215315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Bad-</a:t>
            </a:r>
            <a:r>
              <a:rPr lang="en-US" dirty="0" err="1"/>
              <a:t>Hernalb</a:t>
            </a:r>
            <a:r>
              <a:rPr lang="en-US" dirty="0"/>
              <a:t>(S1/S11)</a:t>
            </a:r>
          </a:p>
          <a:p>
            <a:r>
              <a:rPr lang="en-US" sz="800" strike="sngStrike" dirty="0" err="1"/>
              <a:t>Gheoo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micehalbach</a:t>
            </a:r>
            <a:r>
              <a:rPr lang="en-US" sz="800" strike="sngStrike" dirty="0"/>
              <a:t>)</a:t>
            </a:r>
          </a:p>
        </p:txBody>
      </p:sp>
      <p:sp>
        <p:nvSpPr>
          <p:cNvPr id="113" name="Right Arrow 112"/>
          <p:cNvSpPr/>
          <p:nvPr/>
        </p:nvSpPr>
        <p:spPr>
          <a:xfrm rot="12767975">
            <a:off x="2084811" y="2274977"/>
            <a:ext cx="4456202" cy="417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991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31" y="3178098"/>
            <a:ext cx="2137810" cy="1227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2790" y="948886"/>
            <a:ext cx="40943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Original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2" y="3169217"/>
            <a:ext cx="2061129" cy="12366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676" y="3169217"/>
            <a:ext cx="2073042" cy="123667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157642" y="3169216"/>
            <a:ext cx="2061129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821259" y="3021980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62331" y="3178097"/>
            <a:ext cx="2137810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998372" y="3018119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726830" y="3178096"/>
            <a:ext cx="2137810" cy="123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136182" y="3026999"/>
            <a:ext cx="2620536" cy="1538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231" y="4136610"/>
            <a:ext cx="901439" cy="5048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187231" y="4136608"/>
            <a:ext cx="933446" cy="5048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954429" y="3834208"/>
            <a:ext cx="1648974" cy="9860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446450" y="4938038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Firetruck 2:30PM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642" y="6265050"/>
            <a:ext cx="434898" cy="43489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977376" y="6265050"/>
            <a:ext cx="1382751" cy="434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74" y="6311599"/>
            <a:ext cx="705164" cy="394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157642" y="6265049"/>
            <a:ext cx="434898" cy="434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3646584" y="6265049"/>
            <a:ext cx="709351" cy="434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061759" y="6645318"/>
            <a:ext cx="23214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https://www.youtube.com/watch?v=UVKsd8z6scw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3360" y="6033137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Pee Wee Herman - Tequila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H="1" flipV="1">
            <a:off x="3061758" y="6070876"/>
            <a:ext cx="2157012" cy="787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18770" y="2419815"/>
            <a:ext cx="230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Knock over </a:t>
            </a:r>
            <a:r>
              <a:rPr lang="en-US" dirty="0" err="1"/>
              <a:t>motorcyels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671" y="2645949"/>
            <a:ext cx="271566" cy="152586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33" idx="1"/>
          </p:cNvCxnSpPr>
          <p:nvPr/>
        </p:nvCxnSpPr>
        <p:spPr>
          <a:xfrm>
            <a:off x="5218770" y="2604481"/>
            <a:ext cx="2642840" cy="4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endCxn id="34" idx="3"/>
          </p:cNvCxnSpPr>
          <p:nvPr/>
        </p:nvCxnSpPr>
        <p:spPr>
          <a:xfrm flipV="1">
            <a:off x="7315200" y="2722242"/>
            <a:ext cx="362037" cy="9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235477" y="2496553"/>
            <a:ext cx="2441760" cy="299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705815" y="1126273"/>
            <a:ext cx="3740635" cy="137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3166" y="887382"/>
            <a:ext cx="12105406" cy="59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872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32" y="1527717"/>
            <a:ext cx="631089" cy="6310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137424" y="1527717"/>
            <a:ext cx="1393903" cy="735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65281" y="1296885"/>
            <a:ext cx="651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Bina Maja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41" y="1527717"/>
            <a:ext cx="595573" cy="6310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32" y="2554168"/>
            <a:ext cx="963663" cy="7218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392" y="2618221"/>
            <a:ext cx="630420" cy="63042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735659" y="1527717"/>
            <a:ext cx="1360448" cy="138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332" y="2590878"/>
            <a:ext cx="963663" cy="7218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990" y="2590878"/>
            <a:ext cx="964225" cy="68510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979235" y="2158806"/>
            <a:ext cx="640087" cy="1275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477334" y="2590878"/>
            <a:ext cx="905095" cy="112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26232" y="2324032"/>
            <a:ext cx="905095" cy="112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02771" y="264941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a/b English/German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717552" y="2500162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48995" y="2460320"/>
            <a:ext cx="2074397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53468" y="2447508"/>
            <a:ext cx="967242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30" y="2574933"/>
            <a:ext cx="1035764" cy="7758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365126" y="2510852"/>
            <a:ext cx="1048268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554" y="2618221"/>
            <a:ext cx="429654" cy="6444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51087" y="2563597"/>
            <a:ext cx="1671314" cy="75373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0047249" y="3153161"/>
            <a:ext cx="775152" cy="159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31368" y="2460320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523141" y="2263698"/>
            <a:ext cx="959005" cy="108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098482" y="2079738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Schulz </a:t>
            </a:r>
            <a:r>
              <a:rPr lang="en-US" sz="800" strike="sngStrike" dirty="0" err="1"/>
              <a:t>Prision</a:t>
            </a:r>
            <a:r>
              <a:rPr lang="en-US" sz="800" strike="sngStrike" dirty="0"/>
              <a:t>, Laura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822742" y="178002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90273" y="2500161"/>
            <a:ext cx="446936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507554" y="2649410"/>
            <a:ext cx="315188" cy="663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78574" y="1325231"/>
            <a:ext cx="73755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89571" y="14162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81" y="3997714"/>
            <a:ext cx="801805" cy="114299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9571" y="2796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824" y="4717044"/>
            <a:ext cx="534677" cy="3178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3" y="4609132"/>
            <a:ext cx="288135" cy="21582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735269" y="4714701"/>
            <a:ext cx="1070327" cy="46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846537" y="4543278"/>
            <a:ext cx="772785" cy="5212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23" y="5493143"/>
            <a:ext cx="1104409" cy="8272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477334" y="5575610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!G.CPVA.G.  </a:t>
            </a:r>
            <a:r>
              <a:rPr lang="en-US" sz="800" strike="sngStrike" dirty="0" err="1"/>
              <a:t>Dsl</a:t>
            </a:r>
            <a:r>
              <a:rPr lang="en-US" sz="800" strike="sngStrike" dirty="0"/>
              <a:t> backup </a:t>
            </a:r>
            <a:r>
              <a:rPr lang="en-US" sz="800" strike="sngStrike" dirty="0" err="1"/>
              <a:t>datacner</a:t>
            </a:r>
            <a:r>
              <a:rPr lang="en-US" sz="800" strike="sngStrike" dirty="0"/>
              <a:t> modem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610971" y="5417135"/>
            <a:ext cx="1235566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750741" y="5575610"/>
            <a:ext cx="798254" cy="56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12595" y="54171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579863" y="5180398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08517" y="3571122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2595" y="43284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839" y="6320383"/>
            <a:ext cx="1088311" cy="52766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91698" y="6189686"/>
            <a:ext cx="10894742" cy="127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626232" y="6344364"/>
            <a:ext cx="2303649" cy="454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68108" y="638627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052805" y="6340492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63129" y="63743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537" y="6342122"/>
            <a:ext cx="668559" cy="463039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6365824" y="6340492"/>
            <a:ext cx="17480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40100" y="6374351"/>
            <a:ext cx="373188" cy="47247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502" y="6340492"/>
            <a:ext cx="406377" cy="458378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6655443" y="6386279"/>
            <a:ext cx="1495436" cy="323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738" y="6431933"/>
            <a:ext cx="546526" cy="400508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445751" y="6304934"/>
            <a:ext cx="713111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>
            <a:stCxn id="66" idx="1"/>
          </p:cNvCxnSpPr>
          <p:nvPr/>
        </p:nvCxnSpPr>
        <p:spPr>
          <a:xfrm flipV="1">
            <a:off x="4052805" y="6431933"/>
            <a:ext cx="2081777" cy="9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955275" y="6307925"/>
            <a:ext cx="4392260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866" y="6393488"/>
            <a:ext cx="702878" cy="348134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9283866" y="6255439"/>
            <a:ext cx="7089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§Theft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9283866" y="6431933"/>
            <a:ext cx="850477" cy="323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294704" y="6297433"/>
            <a:ext cx="713111" cy="535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049194" y="62628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9810418" y="629387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9385163" y="6208893"/>
            <a:ext cx="1304460" cy="177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!US MILITARY.LARRY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331538" y="6323921"/>
            <a:ext cx="1304460" cy="177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!US MILITARY.LARRY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008517" y="6363941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142016" y="6501058"/>
            <a:ext cx="19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 </a:t>
            </a:r>
            <a:r>
              <a:rPr lang="en-US" dirty="0" err="1"/>
              <a:t>Platja</a:t>
            </a:r>
            <a:r>
              <a:rPr lang="en-US" dirty="0"/>
              <a:t>, Spain</a:t>
            </a:r>
          </a:p>
        </p:txBody>
      </p:sp>
      <p:sp>
        <p:nvSpPr>
          <p:cNvPr id="93" name="Rectangle 92"/>
          <p:cNvSpPr/>
          <p:nvPr/>
        </p:nvSpPr>
        <p:spPr>
          <a:xfrm>
            <a:off x="7022440" y="6278251"/>
            <a:ext cx="9845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</a:rPr>
              <a:t>October 14, 1994</a:t>
            </a:r>
            <a:endParaRPr lang="en-US" sz="800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693" y="6362632"/>
            <a:ext cx="469809" cy="46980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95208" y="6219679"/>
            <a:ext cx="235684" cy="35575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79" y="6362611"/>
            <a:ext cx="374322" cy="24371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417337" y="6219679"/>
            <a:ext cx="2020011" cy="595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7373244" y="6278251"/>
            <a:ext cx="642760" cy="3059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9661" y="4226049"/>
            <a:ext cx="763107" cy="571594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4080077" y="3997240"/>
            <a:ext cx="10422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song please don't go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119102" y="4000444"/>
            <a:ext cx="977005" cy="870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285047" y="3973791"/>
            <a:ext cx="811060" cy="72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536868" y="3969517"/>
            <a:ext cx="884896" cy="1193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741479" y="3947705"/>
            <a:ext cx="2652324" cy="1193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893" y="990718"/>
            <a:ext cx="524846" cy="293914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H="1" flipV="1">
            <a:off x="1478574" y="990718"/>
            <a:ext cx="1186758" cy="146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453266" y="965216"/>
            <a:ext cx="913820" cy="391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678" y="957426"/>
            <a:ext cx="615755" cy="43751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777" y="952737"/>
            <a:ext cx="711846" cy="46346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235" y="1227551"/>
            <a:ext cx="294424" cy="19592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77" y="984957"/>
            <a:ext cx="600475" cy="428911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106" y="913429"/>
            <a:ext cx="360421" cy="481180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2520710" y="984957"/>
            <a:ext cx="3043749" cy="242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529625" y="962056"/>
            <a:ext cx="3188457" cy="391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276061" y="1494066"/>
            <a:ext cx="619954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114" y="1489583"/>
            <a:ext cx="999156" cy="664893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 flipV="1">
            <a:off x="2896014" y="1694985"/>
            <a:ext cx="1184063" cy="45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040339" y="1491223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593538" y="1505346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-49440" y="1663860"/>
            <a:ext cx="13372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HOMICIDE:AUSLANEDER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26572" y="1738568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Ditzenbach,Hessen</a:t>
            </a:r>
            <a:endParaRPr lang="en-US" sz="800" dirty="0"/>
          </a:p>
        </p:txBody>
      </p:sp>
      <p:sp>
        <p:nvSpPr>
          <p:cNvPr id="126" name="TextBox 125"/>
          <p:cNvSpPr txBox="1"/>
          <p:nvPr/>
        </p:nvSpPr>
        <p:spPr>
          <a:xfrm>
            <a:off x="-45082" y="187341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112" y="1704827"/>
            <a:ext cx="399603" cy="349653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5718082" y="1600871"/>
            <a:ext cx="629453" cy="478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610488" y="1498669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571233" y="1512640"/>
            <a:ext cx="889541" cy="749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5603468" y="131935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CVPA.§187.PREA</a:t>
            </a:r>
          </a:p>
        </p:txBody>
      </p:sp>
    </p:spTree>
    <p:extLst>
      <p:ext uri="{BB962C8B-B14F-4D97-AF65-F5344CB8AC3E}">
        <p14:creationId xmlns:p14="http://schemas.microsoft.com/office/powerpoint/2010/main" val="1663009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3" y="1360449"/>
            <a:ext cx="530859" cy="8706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042" y="1451594"/>
            <a:ext cx="940333" cy="571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795" y="1360449"/>
            <a:ext cx="1644108" cy="10105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38371" y="1327809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133" y="2371047"/>
            <a:ext cx="489663" cy="86053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238371" y="2328332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15122" y="2598234"/>
            <a:ext cx="920673" cy="46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425133" y="1471961"/>
            <a:ext cx="530859" cy="47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937079" y="1327809"/>
            <a:ext cx="2553414" cy="903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19042" y="1451594"/>
            <a:ext cx="940333" cy="57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67268" y="25982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49415" y="2371047"/>
            <a:ext cx="1542585" cy="59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649414" y="1451594"/>
            <a:ext cx="1542585" cy="596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219093" y="1594624"/>
            <a:ext cx="825190" cy="428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452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491" y="6034601"/>
            <a:ext cx="506883" cy="5068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7" y="2541607"/>
            <a:ext cx="708889" cy="7088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16" y="2598605"/>
            <a:ext cx="847127" cy="6518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143" y="2541607"/>
            <a:ext cx="708889" cy="708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127" y="3307494"/>
            <a:ext cx="708889" cy="7057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41" y="2588801"/>
            <a:ext cx="1424432" cy="142443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46941" y="2013995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 MARY (</a:t>
            </a:r>
            <a:r>
              <a:rPr lang="en-US" dirty="0" err="1"/>
              <a:t>mary</a:t>
            </a:r>
            <a:r>
              <a:rPr lang="en-US" dirty="0"/>
              <a:t> </a:t>
            </a:r>
            <a:r>
              <a:rPr lang="en-US" dirty="0" err="1"/>
              <a:t>renoldy</a:t>
            </a:r>
            <a:r>
              <a:rPr lang="en-US" dirty="0"/>
              <a:t>) Teacher </a:t>
            </a:r>
            <a:r>
              <a:rPr lang="en-US" dirty="0" err="1"/>
              <a:t>Militry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12" y="3301017"/>
            <a:ext cx="712215" cy="71221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392534" y="2552722"/>
            <a:ext cx="2510986" cy="1460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895318" y="2552722"/>
            <a:ext cx="1476055" cy="14605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576" y="4340747"/>
            <a:ext cx="1675552" cy="14988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57" y="4340746"/>
            <a:ext cx="480469" cy="3088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756143" y="4146071"/>
            <a:ext cx="1982692" cy="1778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946941" y="4537276"/>
            <a:ext cx="1215368" cy="130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3895318" y="4228628"/>
            <a:ext cx="202120" cy="63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314826" y="2721640"/>
            <a:ext cx="731736" cy="1144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648446" y="2721640"/>
            <a:ext cx="1909822" cy="1121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28" y="3922556"/>
            <a:ext cx="1914525" cy="23907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400" y="4331653"/>
            <a:ext cx="535743" cy="5333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885" y="4331653"/>
            <a:ext cx="550214" cy="55021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6365824" y="4228628"/>
            <a:ext cx="822054" cy="65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523539" y="4325732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900495" y="4325732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43" y="6036082"/>
            <a:ext cx="480469" cy="30887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3371494" y="6036082"/>
            <a:ext cx="1183131" cy="50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72405" y="14931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5.0/5.0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47" y="1390770"/>
            <a:ext cx="1885950" cy="24288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553691" y="1261641"/>
            <a:ext cx="2082906" cy="260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42105" y="574003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December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909" y="1341879"/>
            <a:ext cx="1800225" cy="25336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02" y="5864575"/>
            <a:ext cx="960760" cy="96076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685006" y="6007257"/>
            <a:ext cx="1982692" cy="7924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33052" y="3901590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PENTAGN PX BASE CD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63859" y="2386701"/>
            <a:ext cx="22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PENTAGN PX BASE CD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19" y="4978835"/>
            <a:ext cx="417505" cy="41750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878" y="4400917"/>
            <a:ext cx="411685" cy="41168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151285" y="4342717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5880306" y="4994630"/>
            <a:ext cx="546604" cy="539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-36017" y="3623085"/>
            <a:ext cx="193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SQ.CHAMBERS.INT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948319" y="4400917"/>
            <a:ext cx="1595270" cy="113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038150" y="4466386"/>
            <a:ext cx="1642555" cy="10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350" y="4472772"/>
            <a:ext cx="2733675" cy="16764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295014" y="6250801"/>
            <a:ext cx="22557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Wu-Tang (</a:t>
            </a:r>
            <a:r>
              <a:rPr lang="en-US" sz="900" strike="sngStrike" dirty="0" err="1"/>
              <a:t>trnal</a:t>
            </a:r>
            <a:r>
              <a:rPr lang="en-US" sz="900" strike="sngStrike" dirty="0"/>
              <a:t>) Left Behind </a:t>
            </a:r>
            <a:r>
              <a:rPr lang="en-US" sz="900" strike="sngStrike" dirty="0" err="1"/>
              <a:t>Childrn</a:t>
            </a:r>
            <a:r>
              <a:rPr lang="en-US" sz="900" strike="sngStrike" dirty="0"/>
              <a:t> in China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021" y="5930279"/>
            <a:ext cx="743685" cy="92868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291354" y="926859"/>
            <a:ext cx="342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2.FBI:KIDNAPPING</a:t>
            </a:r>
          </a:p>
          <a:p>
            <a:r>
              <a:rPr lang="en-US" dirty="0"/>
              <a:t>&lt;&lt;dev&gt;&gt;LARRY.v2:FBI:KIDNAPPING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728423" y="1361660"/>
            <a:ext cx="3409467" cy="25608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70" y="989845"/>
            <a:ext cx="1496217" cy="99747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472405" y="2164466"/>
            <a:ext cx="217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CHECKPION</a:t>
            </a:r>
            <a:r>
              <a:rPr lang="en-US" dirty="0"/>
              <a:t> </a:t>
            </a:r>
            <a:r>
              <a:rPr lang="en-US" b="1" dirty="0"/>
              <a:t>CHALRI</a:t>
            </a:r>
            <a:r>
              <a:rPr lang="en-US" dirty="0"/>
              <a:t>( </a:t>
            </a:r>
          </a:p>
        </p:txBody>
      </p:sp>
      <p:sp>
        <p:nvSpPr>
          <p:cNvPr id="66" name="Cube 65"/>
          <p:cNvSpPr/>
          <p:nvPr/>
        </p:nvSpPr>
        <p:spPr>
          <a:xfrm>
            <a:off x="5440407" y="2250043"/>
            <a:ext cx="1048614" cy="3670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039447" y="2141234"/>
            <a:ext cx="1204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endParaRPr lang="en-US" dirty="0"/>
          </a:p>
          <a:p>
            <a:r>
              <a:rPr lang="en-US" dirty="0"/>
              <a:t>HOMICDI{}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215191" y="803951"/>
            <a:ext cx="2083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</a:t>
            </a:r>
            <a:r>
              <a:rPr lang="en-US" b="1" dirty="0"/>
              <a:t>HOMICDE:LUX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211553" y="3307494"/>
            <a:ext cx="8664072" cy="101823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JOHN</a:t>
            </a:r>
          </a:p>
        </p:txBody>
      </p:sp>
      <p:pic>
        <p:nvPicPr>
          <p:cNvPr id="69" name="Content Placeholder 4">
            <a:extLst>
              <a:ext uri="{FF2B5EF4-FFF2-40B4-BE49-F238E27FC236}">
                <a16:creationId xmlns:a16="http://schemas.microsoft.com/office/drawing/2014/main" id="{0BAF03B3-9B4C-4E5E-B5A9-9A5495896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8" y="890000"/>
            <a:ext cx="2032416" cy="2834685"/>
          </a:xfrm>
        </p:spPr>
      </p:pic>
      <p:sp>
        <p:nvSpPr>
          <p:cNvPr id="70" name="TextBox 69"/>
          <p:cNvSpPr txBox="1"/>
          <p:nvPr/>
        </p:nvSpPr>
        <p:spPr>
          <a:xfrm>
            <a:off x="-44796" y="929105"/>
            <a:ext cx="1128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President</a:t>
            </a:r>
          </a:p>
          <a:p>
            <a:r>
              <a:rPr lang="en-US" sz="800" dirty="0"/>
              <a:t>Theodore Roosevelt</a:t>
            </a:r>
          </a:p>
          <a:p>
            <a:r>
              <a:rPr lang="en-US" sz="800" dirty="0"/>
              <a:t>Spanish American War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18" y="6461827"/>
            <a:ext cx="435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PRESIDENT JOHNSON “JOHN” NAVY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H="1" flipV="1">
            <a:off x="3828511" y="6143212"/>
            <a:ext cx="1218051" cy="31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7237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625" y="2283861"/>
            <a:ext cx="6453368" cy="396731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449519" y="2974694"/>
            <a:ext cx="2245489" cy="1053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92" y="2387138"/>
            <a:ext cx="1671314" cy="75373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375254" y="2976702"/>
            <a:ext cx="775152" cy="159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59373" y="2283861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51146" y="2087239"/>
            <a:ext cx="959005" cy="1087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6487" y="1903279"/>
            <a:ext cx="1035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Schulz </a:t>
            </a:r>
            <a:r>
              <a:rPr lang="en-US" sz="800" strike="sngStrike" dirty="0" err="1"/>
              <a:t>Prision</a:t>
            </a:r>
            <a:r>
              <a:rPr lang="en-US" sz="800" strike="sngStrike" dirty="0"/>
              <a:t>, Laura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462348" y="2653086"/>
            <a:ext cx="2241551" cy="137490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8491" y="2302683"/>
            <a:ext cx="758349" cy="276999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B.R.A.V.O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343032" y="2283861"/>
            <a:ext cx="1943433" cy="1004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6840" y="3622876"/>
            <a:ext cx="159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CPVA.JACKSON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54828" y="1096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0544537" y="1194325"/>
            <a:ext cx="1647463" cy="675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3449" y="2154393"/>
            <a:ext cx="2162175" cy="21145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852021" y="4267517"/>
            <a:ext cx="168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“Go Home Ami”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04" y="1141487"/>
            <a:ext cx="2012167" cy="135123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363" y="4795687"/>
            <a:ext cx="2422245" cy="139115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559" y="4553486"/>
            <a:ext cx="411065" cy="40201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19" y="6097509"/>
            <a:ext cx="2359999" cy="80454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10695008" y="4427781"/>
            <a:ext cx="150470" cy="252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184" y="4475892"/>
            <a:ext cx="512602" cy="27640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9089957" y="4283166"/>
            <a:ext cx="2844848" cy="27690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950626" y="3899016"/>
            <a:ext cx="1362538" cy="171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331364" y="43238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9984107" y="4267517"/>
            <a:ext cx="1984116" cy="5281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 MILITARY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467954" y="3024596"/>
            <a:ext cx="1257841" cy="8707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97536" y="1833684"/>
            <a:ext cx="2503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1992,1998,2011 CPVA.</a:t>
            </a:r>
            <a:r>
              <a:rPr lang="en-US" sz="800" strike="sngStrike" dirty="0"/>
              <a:t>2pac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08" y="1859659"/>
            <a:ext cx="292200" cy="2922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11357216" y="1853212"/>
            <a:ext cx="611007" cy="324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11475616" y="1877463"/>
            <a:ext cx="269070" cy="300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11394163" y="1911422"/>
            <a:ext cx="845528" cy="482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82961" y="874749"/>
            <a:ext cx="2719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CHARLIE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apple.store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ATOMCLOCK(JACKSON)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812" y="1711708"/>
            <a:ext cx="675011" cy="48836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688" y="1440703"/>
            <a:ext cx="597302" cy="72320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44" y="1543172"/>
            <a:ext cx="815423" cy="81542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210268" y="1372381"/>
            <a:ext cx="7024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egamon</a:t>
            </a:r>
            <a:r>
              <a:rPr lang="en-US" sz="800" strike="sngStrike" dirty="0"/>
              <a:t> boy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0103026" y="4051416"/>
            <a:ext cx="1362538" cy="1710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6267838" y="1440703"/>
            <a:ext cx="1039951" cy="887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80794" y="166705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972682" y="1440702"/>
            <a:ext cx="2390660" cy="887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91378" y="2709537"/>
            <a:ext cx="6558696" cy="3570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725" y="5257800"/>
            <a:ext cx="2857500" cy="16002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6AF9759-A3D7-4158-942D-EFFC3B63F524}"/>
              </a:ext>
            </a:extLst>
          </p:cNvPr>
          <p:cNvSpPr/>
          <p:nvPr/>
        </p:nvSpPr>
        <p:spPr>
          <a:xfrm>
            <a:off x="24884" y="1076816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</p:spTree>
    <p:extLst>
      <p:ext uri="{BB962C8B-B14F-4D97-AF65-F5344CB8AC3E}">
        <p14:creationId xmlns:p14="http://schemas.microsoft.com/office/powerpoint/2010/main" val="485723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996AA6-D8C9-4EFE-A5F0-D9F05367F290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DA75DA-FA9B-4571-B288-5E85834F71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B0F8D-9348-46F7-ABA6-39D4EE95CBB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0F08C-5158-46C1-8B9E-13705D21B0F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4538546" y="1761893"/>
            <a:ext cx="1" cy="3233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828800" y="4995746"/>
            <a:ext cx="2430966" cy="61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728117" y="5096107"/>
            <a:ext cx="4928839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387" y="2624661"/>
            <a:ext cx="940761" cy="12559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404" y="2531693"/>
            <a:ext cx="801805" cy="114299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15239" y="1146412"/>
            <a:ext cx="1776761" cy="62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444" y="130889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 </a:t>
            </a:r>
            <a:r>
              <a:rPr lang="en-US" dirty="0"/>
              <a:t> </a:t>
            </a:r>
            <a:r>
              <a:rPr lang="en-US" dirty="0" err="1"/>
              <a:t>Dietzenbach</a:t>
            </a:r>
            <a:r>
              <a:rPr lang="en-US" dirty="0"/>
              <a:t>, Hessen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92458" y="991922"/>
            <a:ext cx="224067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RHEIN-MAIN-AIRBASE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709424" y="2624661"/>
            <a:ext cx="959005" cy="125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37" y="3242015"/>
            <a:ext cx="793370" cy="113338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946" y="2624661"/>
            <a:ext cx="834775" cy="114299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4697972" y="3173541"/>
            <a:ext cx="1951310" cy="1863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170233" y="2511696"/>
            <a:ext cx="882915" cy="1368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352585" y="2624661"/>
            <a:ext cx="1315844" cy="125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170233" y="2865863"/>
            <a:ext cx="713679" cy="657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992458" y="5480662"/>
            <a:ext cx="3367668" cy="1071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34" y="3934070"/>
            <a:ext cx="1174290" cy="7715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564137" y="3880625"/>
            <a:ext cx="1432425" cy="1215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8038597" y="3511884"/>
            <a:ext cx="1182627" cy="1368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1625" y="5218771"/>
            <a:ext cx="862512" cy="7504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7527072" y="5302404"/>
            <a:ext cx="1753277" cy="713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7582767" y="5218770"/>
            <a:ext cx="1182627" cy="8107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790" y="5626332"/>
            <a:ext cx="403118" cy="25035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280349" y="5395088"/>
            <a:ext cx="30716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§Stalking 2019 DEA(</a:t>
            </a:r>
            <a:r>
              <a:rPr lang="en-US" sz="800" dirty="0" err="1"/>
              <a:t>heriion</a:t>
            </a:r>
            <a:r>
              <a:rPr lang="en-US" sz="800" dirty="0"/>
              <a:t>) </a:t>
            </a:r>
            <a:r>
              <a:rPr lang="en-US" sz="800" dirty="0" err="1"/>
              <a:t>wahotn</a:t>
            </a:r>
            <a:r>
              <a:rPr lang="en-US" sz="800" dirty="0"/>
              <a:t> salon, beach park </a:t>
            </a:r>
            <a:r>
              <a:rPr lang="en-US" sz="800" dirty="0" err="1"/>
              <a:t>plaz</a:t>
            </a:r>
            <a:r>
              <a:rPr lang="en-US" sz="800" dirty="0"/>
              <a:t> foster city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5FBC6D-0216-4F7C-9BAA-0A55C5832626}"/>
              </a:ext>
            </a:extLst>
          </p:cNvPr>
          <p:cNvSpPr/>
          <p:nvPr/>
        </p:nvSpPr>
        <p:spPr>
          <a:xfrm>
            <a:off x="1353312" y="2011680"/>
            <a:ext cx="2587749" cy="19154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EEF0C64-9564-44FE-84A0-AD6C5D48DA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1885" y="2060337"/>
            <a:ext cx="2579175" cy="117142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A97EC87-AC69-48AD-8CA2-9A18B6DA9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33205" y="1607098"/>
            <a:ext cx="1063677" cy="7400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C788730-0871-4E1B-9EB0-DB5487EA789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5384" y="1521875"/>
            <a:ext cx="1063677" cy="74004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E45871B-FBE4-4618-B490-8B8A185241CB}"/>
              </a:ext>
            </a:extLst>
          </p:cNvPr>
          <p:cNvCxnSpPr/>
          <p:nvPr/>
        </p:nvCxnSpPr>
        <p:spPr>
          <a:xfrm>
            <a:off x="8188657" y="2227803"/>
            <a:ext cx="2333767" cy="283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BED05EF-88E9-48C2-8F88-F76878BC8282}"/>
              </a:ext>
            </a:extLst>
          </p:cNvPr>
          <p:cNvSpPr/>
          <p:nvPr/>
        </p:nvSpPr>
        <p:spPr>
          <a:xfrm flipH="1" flipV="1">
            <a:off x="4799971" y="1577451"/>
            <a:ext cx="1269035" cy="8684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BB7043-3F14-4392-9973-51C58843B76C}"/>
              </a:ext>
            </a:extLst>
          </p:cNvPr>
          <p:cNvSpPr/>
          <p:nvPr/>
        </p:nvSpPr>
        <p:spPr>
          <a:xfrm flipH="1" flipV="1">
            <a:off x="5781824" y="1429236"/>
            <a:ext cx="1269035" cy="8684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EB0AAC9-BE40-4224-A136-BAFDA9DC5413}"/>
              </a:ext>
            </a:extLst>
          </p:cNvPr>
          <p:cNvCxnSpPr>
            <a:cxnSpLocks/>
          </p:cNvCxnSpPr>
          <p:nvPr/>
        </p:nvCxnSpPr>
        <p:spPr>
          <a:xfrm flipV="1">
            <a:off x="5835384" y="1390976"/>
            <a:ext cx="1116537" cy="1205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C8F4FE9-4FE8-49C6-B5A2-3007F7032F77}"/>
              </a:ext>
            </a:extLst>
          </p:cNvPr>
          <p:cNvCxnSpPr>
            <a:cxnSpLocks/>
          </p:cNvCxnSpPr>
          <p:nvPr/>
        </p:nvCxnSpPr>
        <p:spPr>
          <a:xfrm flipV="1">
            <a:off x="6974505" y="1547518"/>
            <a:ext cx="979593" cy="681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0DBA680-FD29-425F-8DE1-9E5FC23B24A8}"/>
              </a:ext>
            </a:extLst>
          </p:cNvPr>
          <p:cNvCxnSpPr/>
          <p:nvPr/>
        </p:nvCxnSpPr>
        <p:spPr>
          <a:xfrm flipV="1">
            <a:off x="8961978" y="2882620"/>
            <a:ext cx="1666265" cy="1492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4116340A-01BC-41EA-99A0-6D1E05A4E4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834" y="1913855"/>
            <a:ext cx="3045802" cy="30645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670797D-B0BE-46D2-9B7F-6B321C8FC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842" y="4323525"/>
            <a:ext cx="2143125" cy="214312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0746B12-126D-4FDB-9188-294A19EBDE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600" y="5677626"/>
            <a:ext cx="1339172" cy="108205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10B9CB8-7A85-4209-BF5E-EC6727329DB4}"/>
              </a:ext>
            </a:extLst>
          </p:cNvPr>
          <p:cNvCxnSpPr/>
          <p:nvPr/>
        </p:nvCxnSpPr>
        <p:spPr>
          <a:xfrm flipH="1" flipV="1">
            <a:off x="10146600" y="5969235"/>
            <a:ext cx="1846617" cy="497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17EB1B21-AC06-4830-B077-4E00D6EA55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290" y="6015900"/>
            <a:ext cx="1059414" cy="79353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2A66289-C124-4EA7-BE96-69885B3DD130}"/>
              </a:ext>
            </a:extLst>
          </p:cNvPr>
          <p:cNvSpPr txBox="1"/>
          <p:nvPr/>
        </p:nvSpPr>
        <p:spPr>
          <a:xfrm>
            <a:off x="26572" y="1742707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12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6C3F861-9686-4112-89AC-CF7458A8174A}"/>
              </a:ext>
            </a:extLst>
          </p:cNvPr>
          <p:cNvCxnSpPr/>
          <p:nvPr/>
        </p:nvCxnSpPr>
        <p:spPr>
          <a:xfrm>
            <a:off x="9795110" y="2147976"/>
            <a:ext cx="2069869" cy="263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CE974535-DC44-4A9C-8590-39536217889E}"/>
              </a:ext>
            </a:extLst>
          </p:cNvPr>
          <p:cNvSpPr/>
          <p:nvPr/>
        </p:nvSpPr>
        <p:spPr>
          <a:xfrm flipV="1">
            <a:off x="9648516" y="2047557"/>
            <a:ext cx="2344701" cy="2771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7067ADD-ACCE-4702-AE61-B88C7278CEE5}"/>
              </a:ext>
            </a:extLst>
          </p:cNvPr>
          <p:cNvCxnSpPr/>
          <p:nvPr/>
        </p:nvCxnSpPr>
        <p:spPr>
          <a:xfrm flipH="1" flipV="1">
            <a:off x="5352585" y="4611757"/>
            <a:ext cx="1989119" cy="204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51E8DE88-52FE-4011-AD46-8CB91AB6150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4607" y="2655058"/>
            <a:ext cx="928388" cy="92438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05745B48-DFEB-42F2-8395-46BB2FC13A61}"/>
              </a:ext>
            </a:extLst>
          </p:cNvPr>
          <p:cNvSpPr/>
          <p:nvPr/>
        </p:nvSpPr>
        <p:spPr>
          <a:xfrm flipV="1">
            <a:off x="1034606" y="2615561"/>
            <a:ext cx="936962" cy="949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045A651-0F0C-486E-8293-393E7B312EF5}"/>
              </a:ext>
            </a:extLst>
          </p:cNvPr>
          <p:cNvCxnSpPr/>
          <p:nvPr/>
        </p:nvCxnSpPr>
        <p:spPr>
          <a:xfrm flipV="1">
            <a:off x="401444" y="1146412"/>
            <a:ext cx="3858322" cy="27807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452432A9-7CA0-4068-9D45-EB81C25605E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4065" y="3258595"/>
            <a:ext cx="830347" cy="530379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4FE4D17-0019-4D26-8DED-F7E90EE23EC4}"/>
              </a:ext>
            </a:extLst>
          </p:cNvPr>
          <p:cNvCxnSpPr/>
          <p:nvPr/>
        </p:nvCxnSpPr>
        <p:spPr>
          <a:xfrm flipV="1">
            <a:off x="2994065" y="3194824"/>
            <a:ext cx="830347" cy="910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3CF33D6-6CDE-4561-8475-AF718C7E27F2}"/>
              </a:ext>
            </a:extLst>
          </p:cNvPr>
          <p:cNvSpPr/>
          <p:nvPr/>
        </p:nvSpPr>
        <p:spPr>
          <a:xfrm flipV="1">
            <a:off x="2976028" y="3228791"/>
            <a:ext cx="856957" cy="538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7106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64752A-FFC7-44B7-B065-0DB6814B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045" y="1351363"/>
            <a:ext cx="706047" cy="742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E7490-123A-4475-95AE-F57AC9239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962" y="1357749"/>
            <a:ext cx="530087" cy="74212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C1B8B1-37D8-4AA2-9FFF-32574768BF49}"/>
              </a:ext>
            </a:extLst>
          </p:cNvPr>
          <p:cNvCxnSpPr>
            <a:cxnSpLocks/>
          </p:cNvCxnSpPr>
          <p:nvPr/>
        </p:nvCxnSpPr>
        <p:spPr>
          <a:xfrm>
            <a:off x="1246519" y="1611640"/>
            <a:ext cx="2345717" cy="62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6BAD57-AD47-4618-B951-96839C245C8D}"/>
              </a:ext>
            </a:extLst>
          </p:cNvPr>
          <p:cNvSpPr/>
          <p:nvPr/>
        </p:nvSpPr>
        <p:spPr>
          <a:xfrm flipV="1">
            <a:off x="2345731" y="1377467"/>
            <a:ext cx="1166191" cy="742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C79389-C4B3-47CC-AFA4-A34A1AAC23EE}"/>
              </a:ext>
            </a:extLst>
          </p:cNvPr>
          <p:cNvCxnSpPr/>
          <p:nvPr/>
        </p:nvCxnSpPr>
        <p:spPr>
          <a:xfrm>
            <a:off x="1924683" y="1308893"/>
            <a:ext cx="1974574" cy="74212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1A87CFF-840B-47C8-AFAC-05BB4CC4C238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454BF4-C8CD-418C-B869-F5BBC86777A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6C16BD-7EC5-4198-91A3-4512C6E260C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8BDE2A-AC59-4236-AE55-76E6C0ACE352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66E859F-0FAC-46F2-BD31-969A2CF8FFE6}"/>
              </a:ext>
            </a:extLst>
          </p:cNvPr>
          <p:cNvCxnSpPr/>
          <p:nvPr/>
        </p:nvCxnSpPr>
        <p:spPr>
          <a:xfrm>
            <a:off x="771736" y="2230561"/>
            <a:ext cx="10654748" cy="106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4965CF-A9C1-40F5-BC9E-C47826185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17" y="1575631"/>
            <a:ext cx="773122" cy="48184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99D6F88-95F5-4150-8E46-E17FB6953177}"/>
              </a:ext>
            </a:extLst>
          </p:cNvPr>
          <p:cNvSpPr/>
          <p:nvPr/>
        </p:nvSpPr>
        <p:spPr>
          <a:xfrm flipV="1">
            <a:off x="3592236" y="1385798"/>
            <a:ext cx="728069" cy="742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E0837E-39AA-4ADE-8555-52B3648B5613}"/>
              </a:ext>
            </a:extLst>
          </p:cNvPr>
          <p:cNvCxnSpPr/>
          <p:nvPr/>
        </p:nvCxnSpPr>
        <p:spPr>
          <a:xfrm flipV="1">
            <a:off x="1435813" y="1308893"/>
            <a:ext cx="515376" cy="103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5DFA84A-7D4C-4815-BA08-5B43F348415A}"/>
              </a:ext>
            </a:extLst>
          </p:cNvPr>
          <p:cNvSpPr txBox="1"/>
          <p:nvPr/>
        </p:nvSpPr>
        <p:spPr>
          <a:xfrm>
            <a:off x="635454" y="1611640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Huy</a:t>
            </a:r>
            <a:r>
              <a:rPr lang="en-US" sz="800" strike="sngStrike" dirty="0"/>
              <a:t> Pham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52312A-A0CA-44E4-80E8-D415A12CAF94}"/>
              </a:ext>
            </a:extLst>
          </p:cNvPr>
          <p:cNvSpPr txBox="1"/>
          <p:nvPr/>
        </p:nvSpPr>
        <p:spPr>
          <a:xfrm>
            <a:off x="0" y="1750258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August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401AF8-4A08-4129-AFA7-77506B82511E}"/>
              </a:ext>
            </a:extLst>
          </p:cNvPr>
          <p:cNvSpPr/>
          <p:nvPr/>
        </p:nvSpPr>
        <p:spPr>
          <a:xfrm>
            <a:off x="2426045" y="1308893"/>
            <a:ext cx="1867754" cy="191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facebook</a:t>
            </a:r>
            <a:endParaRPr lang="en-US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DE4EC97-E61B-4495-BBF4-C2077BAE0EE0}"/>
              </a:ext>
            </a:extLst>
          </p:cNvPr>
          <p:cNvSpPr txBox="1"/>
          <p:nvPr/>
        </p:nvSpPr>
        <p:spPr>
          <a:xfrm>
            <a:off x="2525015" y="1098654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nonPoliceContentItem</a:t>
            </a: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9997F-B4E4-4E72-A365-63E7336A000E}"/>
              </a:ext>
            </a:extLst>
          </p:cNvPr>
          <p:cNvSpPr/>
          <p:nvPr/>
        </p:nvSpPr>
        <p:spPr>
          <a:xfrm flipV="1">
            <a:off x="2360562" y="1125895"/>
            <a:ext cx="1974574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D293417-0252-4407-A2AB-C4AAC1D6ECCF}"/>
              </a:ext>
            </a:extLst>
          </p:cNvPr>
          <p:cNvSpPr/>
          <p:nvPr/>
        </p:nvSpPr>
        <p:spPr>
          <a:xfrm flipV="1">
            <a:off x="1412252" y="1106178"/>
            <a:ext cx="747170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AC5B616-A0D7-4EC9-BCD3-031CCA982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5813" y="2494365"/>
            <a:ext cx="1620714" cy="91087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5D995F1-5CBE-42FA-9FF0-446F86D31D1E}"/>
              </a:ext>
            </a:extLst>
          </p:cNvPr>
          <p:cNvSpPr txBox="1"/>
          <p:nvPr/>
        </p:nvSpPr>
        <p:spPr>
          <a:xfrm>
            <a:off x="159026" y="2782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80FDE9-1E64-46E7-8DBC-119707536BD2}"/>
              </a:ext>
            </a:extLst>
          </p:cNvPr>
          <p:cNvSpPr txBox="1"/>
          <p:nvPr/>
        </p:nvSpPr>
        <p:spPr>
          <a:xfrm>
            <a:off x="3347849" y="2782957"/>
            <a:ext cx="1665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!HOMCIDE:LUX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320311A-42A9-49BE-B907-8CB6048B4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108" y="2529048"/>
            <a:ext cx="1733333" cy="87619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553606C-D7DE-4935-9D67-738554372A49}"/>
              </a:ext>
            </a:extLst>
          </p:cNvPr>
          <p:cNvSpPr txBox="1"/>
          <p:nvPr/>
        </p:nvSpPr>
        <p:spPr>
          <a:xfrm>
            <a:off x="7926252" y="2529048"/>
            <a:ext cx="3044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FRA-HOMCIE:LUX:COINTOWN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C03096-4127-4C88-9533-7472A0AAA594}"/>
              </a:ext>
            </a:extLst>
          </p:cNvPr>
          <p:cNvSpPr/>
          <p:nvPr/>
        </p:nvSpPr>
        <p:spPr>
          <a:xfrm>
            <a:off x="7609988" y="2925453"/>
            <a:ext cx="2845977" cy="4797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C2C2B0-B356-4801-8C34-D4BD6DDF244A}"/>
              </a:ext>
            </a:extLst>
          </p:cNvPr>
          <p:cNvSpPr/>
          <p:nvPr/>
        </p:nvSpPr>
        <p:spPr>
          <a:xfrm>
            <a:off x="7293724" y="2493772"/>
            <a:ext cx="632528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995E85-D4EC-4BEC-8235-178B8768BE89}"/>
              </a:ext>
            </a:extLst>
          </p:cNvPr>
          <p:cNvSpPr txBox="1"/>
          <p:nvPr/>
        </p:nvSpPr>
        <p:spPr>
          <a:xfrm>
            <a:off x="7402142" y="272780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Sued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5724E6B-9EAC-481B-B94A-5556AC3729E0}"/>
              </a:ext>
            </a:extLst>
          </p:cNvPr>
          <p:cNvCxnSpPr>
            <a:stCxn id="34" idx="1"/>
            <a:endCxn id="34" idx="3"/>
          </p:cNvCxnSpPr>
          <p:nvPr/>
        </p:nvCxnSpPr>
        <p:spPr>
          <a:xfrm>
            <a:off x="7609988" y="3165346"/>
            <a:ext cx="2845977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DCAB217-DE5E-48CC-9569-05C56B0349D1}"/>
              </a:ext>
            </a:extLst>
          </p:cNvPr>
          <p:cNvSpPr/>
          <p:nvPr/>
        </p:nvSpPr>
        <p:spPr>
          <a:xfrm flipV="1">
            <a:off x="3306512" y="2416656"/>
            <a:ext cx="8119972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71DD7C6-415A-4413-A08A-23DD16D74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917" y="3699498"/>
            <a:ext cx="1620714" cy="91087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FE1D547-AB5E-4A4F-87FA-2B20D62177E7}"/>
              </a:ext>
            </a:extLst>
          </p:cNvPr>
          <p:cNvSpPr/>
          <p:nvPr/>
        </p:nvSpPr>
        <p:spPr>
          <a:xfrm>
            <a:off x="0" y="397026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D16992-1650-48A4-B000-C3F64E482C3F}"/>
              </a:ext>
            </a:extLst>
          </p:cNvPr>
          <p:cNvSpPr txBox="1"/>
          <p:nvPr/>
        </p:nvSpPr>
        <p:spPr>
          <a:xfrm>
            <a:off x="3537767" y="257831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2Hrs/ daily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491AB32-A1FB-4384-B857-6D056982A1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452" y="3726530"/>
            <a:ext cx="969514" cy="726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DB94C6A-17A8-435D-AA60-DE3638DB5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5037" y="3776651"/>
            <a:ext cx="923810" cy="7714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E299A392-B9D9-446B-9903-9C22BEE08E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990" y="3699499"/>
            <a:ext cx="617759" cy="77143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128B06A-2281-4E4A-B869-EA3B7AE519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253" y="3776651"/>
            <a:ext cx="1269709" cy="676079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B8BA39C-D328-4123-9689-7A3431CD524D}"/>
              </a:ext>
            </a:extLst>
          </p:cNvPr>
          <p:cNvCxnSpPr/>
          <p:nvPr/>
        </p:nvCxnSpPr>
        <p:spPr>
          <a:xfrm flipV="1">
            <a:off x="5378847" y="3690801"/>
            <a:ext cx="1048343" cy="83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A25E2F3-3763-4282-A541-07AABD233A3B}"/>
              </a:ext>
            </a:extLst>
          </p:cNvPr>
          <p:cNvCxnSpPr/>
          <p:nvPr/>
        </p:nvCxnSpPr>
        <p:spPr>
          <a:xfrm flipV="1">
            <a:off x="4293799" y="3796747"/>
            <a:ext cx="1216119" cy="81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0D17A66-5906-4A97-81D7-A308F947F354}"/>
              </a:ext>
            </a:extLst>
          </p:cNvPr>
          <p:cNvCxnSpPr/>
          <p:nvPr/>
        </p:nvCxnSpPr>
        <p:spPr>
          <a:xfrm flipV="1">
            <a:off x="3537767" y="3721418"/>
            <a:ext cx="797369" cy="88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3EA58C7-DC39-4E3A-8017-745CE79DB238}"/>
              </a:ext>
            </a:extLst>
          </p:cNvPr>
          <p:cNvSpPr/>
          <p:nvPr/>
        </p:nvSpPr>
        <p:spPr>
          <a:xfrm flipV="1">
            <a:off x="3221542" y="3731489"/>
            <a:ext cx="8119972" cy="99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A9CBA4E-F2FB-4031-9A7E-6068EFB4385B}"/>
              </a:ext>
            </a:extLst>
          </p:cNvPr>
          <p:cNvSpPr/>
          <p:nvPr/>
        </p:nvSpPr>
        <p:spPr>
          <a:xfrm>
            <a:off x="10325481" y="3525078"/>
            <a:ext cx="1866520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DFF34C-DFB8-4562-B5DE-67FD0CC2F516}"/>
              </a:ext>
            </a:extLst>
          </p:cNvPr>
          <p:cNvSpPr/>
          <p:nvPr/>
        </p:nvSpPr>
        <p:spPr>
          <a:xfrm>
            <a:off x="10455965" y="2563853"/>
            <a:ext cx="1771099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722F958-C7E4-46DC-A29C-C1E5D49E71B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942" y="4865744"/>
            <a:ext cx="866361" cy="86636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38E083A-DF31-4797-8690-AD43E9EC70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11" y="4973206"/>
            <a:ext cx="651436" cy="65143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25987F6-5B8E-4360-BD71-FE58FB7871BD}"/>
              </a:ext>
            </a:extLst>
          </p:cNvPr>
          <p:cNvCxnSpPr/>
          <p:nvPr/>
        </p:nvCxnSpPr>
        <p:spPr>
          <a:xfrm flipV="1">
            <a:off x="4901858" y="4865744"/>
            <a:ext cx="608060" cy="620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7015A2CE-B6C5-49EB-9276-57F945223118}"/>
              </a:ext>
            </a:extLst>
          </p:cNvPr>
          <p:cNvSpPr txBox="1"/>
          <p:nvPr/>
        </p:nvSpPr>
        <p:spPr>
          <a:xfrm>
            <a:off x="1627816" y="50616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1/4-de </a:t>
            </a:r>
            <a:r>
              <a:rPr lang="en-US" strike="sngStrike" dirty="0"/>
              <a:t>“Sonja”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7571CE-EF7F-48BB-BE18-48DB230DB876}"/>
              </a:ext>
            </a:extLst>
          </p:cNvPr>
          <p:cNvSpPr txBox="1"/>
          <p:nvPr/>
        </p:nvSpPr>
        <p:spPr>
          <a:xfrm>
            <a:off x="5509918" y="5016163"/>
            <a:ext cx="1398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Willst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nicht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ghen</a:t>
            </a:r>
            <a:r>
              <a:rPr lang="en-US" sz="800" strike="sngStrike" dirty="0"/>
              <a:t>?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1A1C681-C90A-43E8-A8C0-A9E5A9B80CB1}"/>
              </a:ext>
            </a:extLst>
          </p:cNvPr>
          <p:cNvSpPr txBox="1"/>
          <p:nvPr/>
        </p:nvSpPr>
        <p:spPr>
          <a:xfrm>
            <a:off x="5363527" y="5219226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don’t want to go out with me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F0700B0-0D94-4FF8-989C-825D199687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1892" y="4951833"/>
            <a:ext cx="608060" cy="52643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C9CFF42-E228-4943-87E6-C01B4518AF59}"/>
              </a:ext>
            </a:extLst>
          </p:cNvPr>
          <p:cNvSpPr txBox="1"/>
          <p:nvPr/>
        </p:nvSpPr>
        <p:spPr>
          <a:xfrm>
            <a:off x="8362122" y="5016163"/>
            <a:ext cx="33341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FAZ – </a:t>
            </a:r>
            <a:r>
              <a:rPr lang="en-US" dirty="0" err="1"/>
              <a:t>Finaceal</a:t>
            </a:r>
            <a:r>
              <a:rPr lang="en-US" dirty="0"/>
              <a:t> </a:t>
            </a:r>
            <a:r>
              <a:rPr lang="en-US" dirty="0" err="1"/>
              <a:t>Newspater</a:t>
            </a:r>
            <a:endParaRPr lang="en-US" dirty="0"/>
          </a:p>
          <a:p>
            <a:r>
              <a:rPr lang="en-US" dirty="0"/>
              <a:t>VIRGIN MARY JOSPHES Gov.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dirty="0"/>
              <a:t>IPX</a:t>
            </a:r>
          </a:p>
          <a:p>
            <a:r>
              <a:rPr lang="en-US" dirty="0"/>
              <a:t>St. Nick(</a:t>
            </a:r>
            <a:r>
              <a:rPr lang="en-US" dirty="0" err="1"/>
              <a:t>nikopur</a:t>
            </a:r>
            <a:r>
              <a:rPr lang="en-US" dirty="0"/>
              <a:t>) </a:t>
            </a:r>
            <a:r>
              <a:rPr lang="en-US" dirty="0" err="1"/>
              <a:t>volksbank</a:t>
            </a:r>
            <a:endParaRPr lang="en-US" dirty="0"/>
          </a:p>
          <a:p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5BFDEB47-C24D-4F55-9493-DFE70ED4192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5132" y="5624642"/>
            <a:ext cx="608060" cy="52643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E4DEEBB7-0229-4903-AF59-1F6FBB3D580B}"/>
              </a:ext>
            </a:extLst>
          </p:cNvPr>
          <p:cNvSpPr txBox="1"/>
          <p:nvPr/>
        </p:nvSpPr>
        <p:spPr>
          <a:xfrm>
            <a:off x="5509918" y="5624642"/>
            <a:ext cx="4635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  <a:p>
            <a:endParaRPr lang="en-US" dirty="0"/>
          </a:p>
          <a:p>
            <a:r>
              <a:rPr lang="en-US" dirty="0"/>
              <a:t>HOMCIE:LUX:COUNRT(!</a:t>
            </a:r>
            <a:r>
              <a:rPr lang="en-US" dirty="0" err="1"/>
              <a:t>luxemburt</a:t>
            </a:r>
            <a:r>
              <a:rPr lang="en-US" dirty="0"/>
              <a:t>; </a:t>
            </a:r>
            <a:r>
              <a:rPr lang="en-US" dirty="0" err="1"/>
              <a:t>switzerladn</a:t>
            </a:r>
            <a:r>
              <a:rPr lang="en-US" dirty="0"/>
              <a:t>)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93D4014-C07B-4E3B-8E91-53899D60F673}"/>
              </a:ext>
            </a:extLst>
          </p:cNvPr>
          <p:cNvCxnSpPr/>
          <p:nvPr/>
        </p:nvCxnSpPr>
        <p:spPr>
          <a:xfrm flipV="1">
            <a:off x="3354452" y="4865744"/>
            <a:ext cx="980684" cy="758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1DB98A73-D577-426B-B627-54F94F6D03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66936" y="5465520"/>
            <a:ext cx="657755" cy="79478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8AE2AFC-2D0D-4E85-8296-7A920B8342FA}"/>
              </a:ext>
            </a:extLst>
          </p:cNvPr>
          <p:cNvSpPr/>
          <p:nvPr/>
        </p:nvSpPr>
        <p:spPr>
          <a:xfrm flipV="1">
            <a:off x="1166057" y="5182726"/>
            <a:ext cx="10260427" cy="1619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7390AD5-9EB0-48D3-A580-B4994374AB11}"/>
              </a:ext>
            </a:extLst>
          </p:cNvPr>
          <p:cNvSpPr txBox="1"/>
          <p:nvPr/>
        </p:nvSpPr>
        <p:spPr>
          <a:xfrm>
            <a:off x="15946" y="52150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1991/2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5FE5D4B-917A-4337-B84C-6682CCBEB1C4}"/>
              </a:ext>
            </a:extLst>
          </p:cNvPr>
          <p:cNvSpPr txBox="1"/>
          <p:nvPr/>
        </p:nvSpPr>
        <p:spPr>
          <a:xfrm>
            <a:off x="-868" y="5524427"/>
            <a:ext cx="201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 26th-June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E1789CC-CFDD-4312-9596-1A68806B937D}"/>
              </a:ext>
            </a:extLst>
          </p:cNvPr>
          <p:cNvCxnSpPr/>
          <p:nvPr/>
        </p:nvCxnSpPr>
        <p:spPr>
          <a:xfrm flipV="1">
            <a:off x="6427190" y="4768158"/>
            <a:ext cx="1400414" cy="142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49CD0FE-F24B-4D67-81DD-186ADE3C9CDF}"/>
              </a:ext>
            </a:extLst>
          </p:cNvPr>
          <p:cNvSpPr/>
          <p:nvPr/>
        </p:nvSpPr>
        <p:spPr>
          <a:xfrm>
            <a:off x="10325481" y="5071320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DED1C1-A0F6-4019-9FB1-95F1C76FCCFC}"/>
              </a:ext>
            </a:extLst>
          </p:cNvPr>
          <p:cNvSpPr txBox="1"/>
          <p:nvPr/>
        </p:nvSpPr>
        <p:spPr>
          <a:xfrm>
            <a:off x="10325480" y="5099771"/>
            <a:ext cx="2056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Heusenstammeralle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FC2BF40-B60C-4DBF-8187-E32FE1ADD214}"/>
              </a:ext>
            </a:extLst>
          </p:cNvPr>
          <p:cNvCxnSpPr/>
          <p:nvPr/>
        </p:nvCxnSpPr>
        <p:spPr>
          <a:xfrm flipV="1">
            <a:off x="2093939" y="5215048"/>
            <a:ext cx="962588" cy="127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94452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B6D398-F750-43ED-80FC-CBA50E9F76F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4BD3E3-0648-4A1C-B3A2-3430F34400BB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3DFFFD-6849-460A-85D7-A732F0021A15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D0599-6C46-499E-8FFE-DBB21E98CAA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F0384-06CD-42B0-8D52-DC7B4ED86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123" y="1207292"/>
            <a:ext cx="1123328" cy="1098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1E6F02-5FEB-4683-A7C5-4689E047B0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855" y="1241720"/>
            <a:ext cx="1575657" cy="10581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E88B83-9B8B-4E26-81F5-48F249E3FE0E}"/>
              </a:ext>
            </a:extLst>
          </p:cNvPr>
          <p:cNvSpPr/>
          <p:nvPr/>
        </p:nvSpPr>
        <p:spPr>
          <a:xfrm>
            <a:off x="-13959" y="1207293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00B10D-3CED-4859-89BF-2C3B2211E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006" y="1247771"/>
            <a:ext cx="1058106" cy="1058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6A39F95-FCF3-429D-9780-AEFC7970FA11}"/>
              </a:ext>
            </a:extLst>
          </p:cNvPr>
          <p:cNvSpPr txBox="1"/>
          <p:nvPr/>
        </p:nvSpPr>
        <p:spPr>
          <a:xfrm>
            <a:off x="0" y="1653972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B7718-AA43-443A-9A86-ECD7450CD7A6}"/>
              </a:ext>
            </a:extLst>
          </p:cNvPr>
          <p:cNvSpPr txBox="1"/>
          <p:nvPr/>
        </p:nvSpPr>
        <p:spPr>
          <a:xfrm>
            <a:off x="0" y="195384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2DDBDB-A8BE-4269-AD53-FC4AD2D580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824" y="1262274"/>
            <a:ext cx="902218" cy="103755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8B3D73-A6D6-4539-AB87-2BFEB23AFA5F}"/>
              </a:ext>
            </a:extLst>
          </p:cNvPr>
          <p:cNvCxnSpPr/>
          <p:nvPr/>
        </p:nvCxnSpPr>
        <p:spPr>
          <a:xfrm flipV="1">
            <a:off x="6811617" y="1470991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7E7DBDB3-8016-4A53-8CCB-3FD8A74E9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281" y="1569130"/>
            <a:ext cx="984394" cy="55126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1E0974-2810-4365-94A6-2CF7B0EDA217}"/>
              </a:ext>
            </a:extLst>
          </p:cNvPr>
          <p:cNvCxnSpPr/>
          <p:nvPr/>
        </p:nvCxnSpPr>
        <p:spPr>
          <a:xfrm flipV="1">
            <a:off x="8307281" y="1563355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12516D2-C736-46D2-8AAD-D77E5FDACB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540" y="1700055"/>
            <a:ext cx="1211555" cy="48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F82E5CB-DD3A-47F9-AFD0-A4058CA51F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626" y="1384577"/>
            <a:ext cx="1391352" cy="77915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850C770-3F97-4943-AE47-7C8D67E92A19}"/>
              </a:ext>
            </a:extLst>
          </p:cNvPr>
          <p:cNvSpPr/>
          <p:nvPr/>
        </p:nvSpPr>
        <p:spPr>
          <a:xfrm flipV="1">
            <a:off x="5418121" y="1292580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5E8F11E-10C0-42E9-947B-C0CCD787ABDD}"/>
              </a:ext>
            </a:extLst>
          </p:cNvPr>
          <p:cNvCxnSpPr/>
          <p:nvPr/>
        </p:nvCxnSpPr>
        <p:spPr>
          <a:xfrm flipV="1">
            <a:off x="5625540" y="1653972"/>
            <a:ext cx="6031438" cy="46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CD682A35-2EEB-4415-AF74-D761AB64E4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91" y="2697442"/>
            <a:ext cx="1123328" cy="109858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92513EB-72BC-4C90-8585-06E1EDBFF3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3" y="2731870"/>
            <a:ext cx="1575657" cy="105810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C87E5BFB-FB3F-425D-837F-56A7C3B94ED6}"/>
              </a:ext>
            </a:extLst>
          </p:cNvPr>
          <p:cNvSpPr/>
          <p:nvPr/>
        </p:nvSpPr>
        <p:spPr>
          <a:xfrm>
            <a:off x="-4791" y="2697443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E541E70-C3CE-4CA8-93B6-2CABCA3C12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74" y="2737921"/>
            <a:ext cx="1058106" cy="105810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FEB5223-08E5-4B5E-AE25-6871EBCB542A}"/>
              </a:ext>
            </a:extLst>
          </p:cNvPr>
          <p:cNvSpPr txBox="1"/>
          <p:nvPr/>
        </p:nvSpPr>
        <p:spPr>
          <a:xfrm>
            <a:off x="9168" y="3144122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EBF9D4-7A3A-4C03-AF29-00A115A184AC}"/>
              </a:ext>
            </a:extLst>
          </p:cNvPr>
          <p:cNvSpPr txBox="1"/>
          <p:nvPr/>
        </p:nvSpPr>
        <p:spPr>
          <a:xfrm>
            <a:off x="9168" y="3443995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A55354E-1491-4347-A64E-54E0E5BF47B3}"/>
              </a:ext>
            </a:extLst>
          </p:cNvPr>
          <p:cNvCxnSpPr/>
          <p:nvPr/>
        </p:nvCxnSpPr>
        <p:spPr>
          <a:xfrm flipV="1">
            <a:off x="6820785" y="2961141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5994E55-7B9D-49BC-8F89-9008E2DA32DC}"/>
              </a:ext>
            </a:extLst>
          </p:cNvPr>
          <p:cNvCxnSpPr/>
          <p:nvPr/>
        </p:nvCxnSpPr>
        <p:spPr>
          <a:xfrm flipV="1">
            <a:off x="8316449" y="3053505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00628B83-7004-4154-B8F8-3E2B30B859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547" y="2776902"/>
            <a:ext cx="1070053" cy="75063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B945F4B-D63D-4758-BFE3-8C66560D0AAC}"/>
              </a:ext>
            </a:extLst>
          </p:cNvPr>
          <p:cNvSpPr txBox="1"/>
          <p:nvPr/>
        </p:nvSpPr>
        <p:spPr>
          <a:xfrm>
            <a:off x="5809602" y="2875079"/>
            <a:ext cx="1088760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EROS</a:t>
            </a:r>
          </a:p>
          <a:p>
            <a:r>
              <a:rPr lang="en-US" dirty="0">
                <a:solidFill>
                  <a:schemeClr val="bg1"/>
                </a:solidFill>
              </a:rPr>
              <a:t>CENTER 5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DDBF87-E2A4-4544-A39D-8E70BB8CEB40}"/>
              </a:ext>
            </a:extLst>
          </p:cNvPr>
          <p:cNvSpPr/>
          <p:nvPr/>
        </p:nvSpPr>
        <p:spPr>
          <a:xfrm flipV="1">
            <a:off x="5365649" y="2722918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E819701-578C-4D77-BB5A-E490E39663FD}"/>
              </a:ext>
            </a:extLst>
          </p:cNvPr>
          <p:cNvCxnSpPr/>
          <p:nvPr/>
        </p:nvCxnSpPr>
        <p:spPr>
          <a:xfrm flipV="1">
            <a:off x="5625540" y="2875079"/>
            <a:ext cx="301571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3EEDBDF0-FFB9-4FB9-B47E-C690DC2C41D7}"/>
              </a:ext>
            </a:extLst>
          </p:cNvPr>
          <p:cNvSpPr txBox="1"/>
          <p:nvPr/>
        </p:nvSpPr>
        <p:spPr>
          <a:xfrm>
            <a:off x="-77202" y="2403662"/>
            <a:ext cx="217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 December 26th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6796391-CB7E-43F6-BEE7-3EA42CC460CD}"/>
              </a:ext>
            </a:extLst>
          </p:cNvPr>
          <p:cNvSpPr/>
          <p:nvPr/>
        </p:nvSpPr>
        <p:spPr>
          <a:xfrm>
            <a:off x="14161" y="8457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2015</a:t>
            </a:r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1DD55311-AC47-4BB2-A364-043A0A91D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34" y="4215578"/>
            <a:ext cx="1123328" cy="109858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9A04B3B-DE47-49C6-8AE2-71E05D90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266" y="4250006"/>
            <a:ext cx="1575657" cy="10581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9CE7FB7E-4F60-4DD3-90E9-D70F317C3F95}"/>
              </a:ext>
            </a:extLst>
          </p:cNvPr>
          <p:cNvSpPr/>
          <p:nvPr/>
        </p:nvSpPr>
        <p:spPr>
          <a:xfrm>
            <a:off x="58452" y="4215579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AF2F419-BD63-4CA5-AC32-2054C82E1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417" y="4256057"/>
            <a:ext cx="1058106" cy="105810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C21AD53-B1E0-4B90-8A40-910C6C1BE90F}"/>
              </a:ext>
            </a:extLst>
          </p:cNvPr>
          <p:cNvSpPr txBox="1"/>
          <p:nvPr/>
        </p:nvSpPr>
        <p:spPr>
          <a:xfrm>
            <a:off x="72411" y="4662258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EB34BAF-6F37-48BA-BB5E-A6B663DA3BAD}"/>
              </a:ext>
            </a:extLst>
          </p:cNvPr>
          <p:cNvSpPr txBox="1"/>
          <p:nvPr/>
        </p:nvSpPr>
        <p:spPr>
          <a:xfrm>
            <a:off x="72411" y="496213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EB45540-A527-4A0F-B0B6-4F8E6AAFC405}"/>
              </a:ext>
            </a:extLst>
          </p:cNvPr>
          <p:cNvCxnSpPr/>
          <p:nvPr/>
        </p:nvCxnSpPr>
        <p:spPr>
          <a:xfrm flipV="1">
            <a:off x="6884028" y="4360322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B531010-17C0-4683-B018-5976FAC4DA6D}"/>
              </a:ext>
            </a:extLst>
          </p:cNvPr>
          <p:cNvCxnSpPr/>
          <p:nvPr/>
        </p:nvCxnSpPr>
        <p:spPr>
          <a:xfrm flipV="1">
            <a:off x="8379692" y="4452686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126F2BC-6332-4132-AA04-9535607A4C5D}"/>
              </a:ext>
            </a:extLst>
          </p:cNvPr>
          <p:cNvCxnSpPr/>
          <p:nvPr/>
        </p:nvCxnSpPr>
        <p:spPr>
          <a:xfrm flipV="1">
            <a:off x="5688783" y="4274260"/>
            <a:ext cx="301571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A349092-E04D-4B91-8C6C-EAD68FC464D3}"/>
              </a:ext>
            </a:extLst>
          </p:cNvPr>
          <p:cNvSpPr txBox="1"/>
          <p:nvPr/>
        </p:nvSpPr>
        <p:spPr>
          <a:xfrm>
            <a:off x="-13959" y="392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A3E300E-1CCE-4683-8E4E-E7C96754980E}"/>
              </a:ext>
            </a:extLst>
          </p:cNvPr>
          <p:cNvSpPr txBox="1"/>
          <p:nvPr/>
        </p:nvSpPr>
        <p:spPr>
          <a:xfrm>
            <a:off x="5723327" y="4234733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Martin.Angela.Flea</a:t>
            </a:r>
            <a:endParaRPr lang="en-US" strike="sngStrike" dirty="0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4F109E1-457B-4C85-8E5F-52D3855D02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577" y="4344547"/>
            <a:ext cx="436067" cy="702142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93E8644-0E20-4EAD-8253-43BDB0492D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455" y="4638521"/>
            <a:ext cx="1080621" cy="55063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B1331B78-0402-4E37-BD0A-6866418A4393}"/>
              </a:ext>
            </a:extLst>
          </p:cNvPr>
          <p:cNvSpPr/>
          <p:nvPr/>
        </p:nvSpPr>
        <p:spPr>
          <a:xfrm flipV="1">
            <a:off x="5457666" y="4273573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5D741CA-9254-4FF1-A08D-DAE3C926C471}"/>
              </a:ext>
            </a:extLst>
          </p:cNvPr>
          <p:cNvSpPr txBox="1"/>
          <p:nvPr/>
        </p:nvSpPr>
        <p:spPr>
          <a:xfrm>
            <a:off x="9631460" y="4258828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CPVA.</a:t>
            </a:r>
            <a:r>
              <a:rPr lang="en-US" sz="10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Amciean</a:t>
            </a:r>
            <a:r>
              <a:rPr lang="en-US" sz="1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-chinse twang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894D7AC6-BF4E-4D5E-8A0B-C5312B515A2A}"/>
              </a:ext>
            </a:extLst>
          </p:cNvPr>
          <p:cNvSpPr/>
          <p:nvPr/>
        </p:nvSpPr>
        <p:spPr>
          <a:xfrm>
            <a:off x="9451795" y="4692073"/>
            <a:ext cx="1524000" cy="31764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834D8E9-6BBE-4196-B60A-88975A9DD34E}"/>
              </a:ext>
            </a:extLst>
          </p:cNvPr>
          <p:cNvSpPr txBox="1"/>
          <p:nvPr/>
        </p:nvSpPr>
        <p:spPr>
          <a:xfrm>
            <a:off x="10066120" y="4900407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5C876B7-4D25-425B-92E7-6F71C256A66C}"/>
              </a:ext>
            </a:extLst>
          </p:cNvPr>
          <p:cNvSpPr/>
          <p:nvPr/>
        </p:nvSpPr>
        <p:spPr>
          <a:xfrm>
            <a:off x="10524363" y="5046689"/>
            <a:ext cx="193952" cy="943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93A4DE2-430D-4B4E-B294-D424E9E66E3C}"/>
              </a:ext>
            </a:extLst>
          </p:cNvPr>
          <p:cNvCxnSpPr/>
          <p:nvPr/>
        </p:nvCxnSpPr>
        <p:spPr>
          <a:xfrm flipH="1">
            <a:off x="10718315" y="4543303"/>
            <a:ext cx="519528" cy="46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4CB2B8D5-6711-46B9-8CD5-C865110A73EE}"/>
              </a:ext>
            </a:extLst>
          </p:cNvPr>
          <p:cNvSpPr txBox="1"/>
          <p:nvPr/>
        </p:nvSpPr>
        <p:spPr>
          <a:xfrm>
            <a:off x="9952770" y="4516952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sam</a:t>
            </a:r>
            <a:endParaRPr lang="en-US" sz="800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F5E5B8-6B7A-4C3D-AFEE-F299FE1DF4A5}"/>
              </a:ext>
            </a:extLst>
          </p:cNvPr>
          <p:cNvSpPr/>
          <p:nvPr/>
        </p:nvSpPr>
        <p:spPr>
          <a:xfrm flipV="1">
            <a:off x="7669532" y="4299368"/>
            <a:ext cx="1524000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AD5DAD-7F07-4204-9560-8642F7365A61}"/>
              </a:ext>
            </a:extLst>
          </p:cNvPr>
          <p:cNvSpPr txBox="1"/>
          <p:nvPr/>
        </p:nvSpPr>
        <p:spPr>
          <a:xfrm>
            <a:off x="4504828" y="848219"/>
            <a:ext cx="424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86AF9E1-E51A-4057-819A-FA9C23E951D4}"/>
              </a:ext>
            </a:extLst>
          </p:cNvPr>
          <p:cNvSpPr/>
          <p:nvPr/>
        </p:nvSpPr>
        <p:spPr>
          <a:xfrm>
            <a:off x="51282" y="5626357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87507F9-AB6A-4727-B1E2-82F4D1550900}"/>
              </a:ext>
            </a:extLst>
          </p:cNvPr>
          <p:cNvSpPr txBox="1"/>
          <p:nvPr/>
        </p:nvSpPr>
        <p:spPr>
          <a:xfrm>
            <a:off x="65241" y="6073036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3946E8-DB3E-4FE9-9F79-E6D1A7EB6F2F}"/>
              </a:ext>
            </a:extLst>
          </p:cNvPr>
          <p:cNvSpPr txBox="1"/>
          <p:nvPr/>
        </p:nvSpPr>
        <p:spPr>
          <a:xfrm>
            <a:off x="65241" y="6372909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652658-0565-4411-9F8B-E812FF6D38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208" y="5626357"/>
            <a:ext cx="791445" cy="110385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71EC3FA9-83C1-4989-9974-66A25FD111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514" y="5665898"/>
            <a:ext cx="881029" cy="881029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BF919A6-B291-46CE-AEAF-D33C2455548B}"/>
              </a:ext>
            </a:extLst>
          </p:cNvPr>
          <p:cNvCxnSpPr/>
          <p:nvPr/>
        </p:nvCxnSpPr>
        <p:spPr>
          <a:xfrm flipV="1">
            <a:off x="5457666" y="5788068"/>
            <a:ext cx="1738976" cy="942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D5055FD5-53FE-4A29-B7EB-F81E3B1E1A9B}"/>
              </a:ext>
            </a:extLst>
          </p:cNvPr>
          <p:cNvSpPr/>
          <p:nvPr/>
        </p:nvSpPr>
        <p:spPr>
          <a:xfrm flipV="1">
            <a:off x="5460065" y="5605066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D8FC6AA5-2256-49F7-9901-F6457C37F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673" y="5627432"/>
            <a:ext cx="1123328" cy="109858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6B3F28A-6B4B-4336-8138-9D02915A8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405" y="5661860"/>
            <a:ext cx="1575657" cy="1058105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2E4E0207-CB1B-4A4F-AAB6-8D98A152D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56" y="5667911"/>
            <a:ext cx="1058106" cy="1058106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DA6A53F-8D10-45AF-AE45-35C7B18AEC3F}"/>
              </a:ext>
            </a:extLst>
          </p:cNvPr>
          <p:cNvCxnSpPr/>
          <p:nvPr/>
        </p:nvCxnSpPr>
        <p:spPr>
          <a:xfrm flipV="1">
            <a:off x="5868572" y="5788068"/>
            <a:ext cx="1193252" cy="584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312AA410-E14C-4E18-9880-08E122221E44}"/>
              </a:ext>
            </a:extLst>
          </p:cNvPr>
          <p:cNvSpPr txBox="1"/>
          <p:nvPr/>
        </p:nvSpPr>
        <p:spPr>
          <a:xfrm>
            <a:off x="3872373" y="1030373"/>
            <a:ext cx="49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ATOMCLOCK(!</a:t>
            </a:r>
            <a:r>
              <a:rPr lang="en-US" dirty="0" err="1"/>
              <a:t>PRESIGN.AVABILITY.SQ.!WHITE</a:t>
            </a:r>
            <a:r>
              <a:rPr lang="en-US" sz="800" strike="sngStrike" dirty="0" err="1"/>
              <a:t>.“Manhunt</a:t>
            </a:r>
            <a:r>
              <a:rPr lang="en-US" sz="800" strike="sngStrike" dirty="0"/>
              <a:t>”)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1CC1CB-5954-45A5-9037-2FE162F35185}"/>
              </a:ext>
            </a:extLst>
          </p:cNvPr>
          <p:cNvSpPr/>
          <p:nvPr/>
        </p:nvSpPr>
        <p:spPr>
          <a:xfrm flipV="1">
            <a:off x="12769" y="1268554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F481300-A41F-4CB4-9A40-CAC721017926}"/>
              </a:ext>
            </a:extLst>
          </p:cNvPr>
          <p:cNvSpPr/>
          <p:nvPr/>
        </p:nvSpPr>
        <p:spPr>
          <a:xfrm flipV="1">
            <a:off x="12769" y="2730701"/>
            <a:ext cx="12034332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955787-91C9-4521-8004-C9368845C490}"/>
              </a:ext>
            </a:extLst>
          </p:cNvPr>
          <p:cNvSpPr/>
          <p:nvPr/>
        </p:nvSpPr>
        <p:spPr>
          <a:xfrm flipV="1">
            <a:off x="72411" y="4113524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12A13D2-DF61-4DB7-A346-7128C3F1BA77}"/>
              </a:ext>
            </a:extLst>
          </p:cNvPr>
          <p:cNvSpPr/>
          <p:nvPr/>
        </p:nvSpPr>
        <p:spPr>
          <a:xfrm flipV="1">
            <a:off x="91250" y="5637257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2842A2E-76EC-4721-A716-009FD8586F9E}"/>
              </a:ext>
            </a:extLst>
          </p:cNvPr>
          <p:cNvSpPr txBox="1"/>
          <p:nvPr/>
        </p:nvSpPr>
        <p:spPr>
          <a:xfrm>
            <a:off x="24647" y="53340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2016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C5435569-D167-431E-8A4D-31A1104081F6}"/>
              </a:ext>
            </a:extLst>
          </p:cNvPr>
          <p:cNvCxnSpPr/>
          <p:nvPr/>
        </p:nvCxnSpPr>
        <p:spPr>
          <a:xfrm flipV="1">
            <a:off x="7573617" y="1030373"/>
            <a:ext cx="39042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805C6DB3-43E6-4A37-88C3-D4F64E7FB2DE}"/>
              </a:ext>
            </a:extLst>
          </p:cNvPr>
          <p:cNvSpPr txBox="1"/>
          <p:nvPr/>
        </p:nvSpPr>
        <p:spPr>
          <a:xfrm>
            <a:off x="-649357" y="25311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BD2591D7-7343-41DD-B848-61FA0C0BDB99}"/>
              </a:ext>
            </a:extLst>
          </p:cNvPr>
          <p:cNvSpPr/>
          <p:nvPr/>
        </p:nvSpPr>
        <p:spPr>
          <a:xfrm>
            <a:off x="774161" y="5264698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CAE58DA8-1C70-4B01-9738-238DFF6CC668}"/>
              </a:ext>
            </a:extLst>
          </p:cNvPr>
          <p:cNvSpPr/>
          <p:nvPr/>
        </p:nvSpPr>
        <p:spPr>
          <a:xfrm>
            <a:off x="806431" y="3827614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63839A3-894D-4111-9DB2-B6C4F442DCB0}"/>
              </a:ext>
            </a:extLst>
          </p:cNvPr>
          <p:cNvSpPr/>
          <p:nvPr/>
        </p:nvSpPr>
        <p:spPr>
          <a:xfrm>
            <a:off x="748540" y="2580406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739284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57CE00F8-0B2A-42CA-99D3-42F1324B170D}"/>
              </a:ext>
            </a:extLst>
          </p:cNvPr>
          <p:cNvSpPr/>
          <p:nvPr/>
        </p:nvSpPr>
        <p:spPr>
          <a:xfrm>
            <a:off x="6679132" y="5523778"/>
            <a:ext cx="703050" cy="4372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F908EC9-FF96-4A40-8E78-F813F75CF5C0}"/>
              </a:ext>
            </a:extLst>
          </p:cNvPr>
          <p:cNvSpPr/>
          <p:nvPr/>
        </p:nvSpPr>
        <p:spPr>
          <a:xfrm>
            <a:off x="6131450" y="5541620"/>
            <a:ext cx="507889" cy="3570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3C6C6D-29BA-4C00-9AB0-DF257F1CA88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594299-C8C8-4C6C-BB73-865C8A8BF10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460940-16BF-4B44-A897-D5707C9E52A9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07E4EE-4D86-47DC-B192-66500AEA355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73F46-72BD-4949-BA9B-DCCAFA1C2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23" y="2034907"/>
            <a:ext cx="1277338" cy="9567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FE2910-12FC-46AC-A6BB-45203F15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121" y="2038762"/>
            <a:ext cx="1114043" cy="11208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AC19B0-B226-4A57-A8D0-4CFE7C73E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957" y="1870786"/>
            <a:ext cx="1114043" cy="11208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365BFD-C872-4CBE-8951-D1B3259DD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548" y="1870786"/>
            <a:ext cx="1114043" cy="11208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F8D8D3-91EC-4F12-AD04-D4E8EC93D220}"/>
              </a:ext>
            </a:extLst>
          </p:cNvPr>
          <p:cNvSpPr txBox="1"/>
          <p:nvPr/>
        </p:nvSpPr>
        <p:spPr>
          <a:xfrm>
            <a:off x="1959579" y="3219723"/>
            <a:ext cx="827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		“</a:t>
            </a:r>
            <a:r>
              <a:rPr lang="en-US" dirty="0" err="1"/>
              <a:t>Tottsie</a:t>
            </a:r>
            <a:r>
              <a:rPr lang="en-US" dirty="0"/>
              <a:t>”	   VIRGINA MARY		</a:t>
            </a:r>
            <a:r>
              <a:rPr lang="en-US" strike="sngStrike" dirty="0" err="1"/>
              <a:t>apple.employe.danile.kotje</a:t>
            </a:r>
            <a:endParaRPr lang="en-US" strike="sngStrike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3FB1CDD-A65B-4790-9E8E-7228EEF82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45" y="3985076"/>
            <a:ext cx="1387616" cy="10393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D2A4FDE-0F25-4D33-99A6-F7AD05F0D9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946" y="4026376"/>
            <a:ext cx="1477959" cy="9588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4937FFE-379D-4447-B94B-FC353691D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794" y="3986126"/>
            <a:ext cx="843186" cy="103937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FAA1914-CDEF-486E-9149-15DE19E8084A}"/>
              </a:ext>
            </a:extLst>
          </p:cNvPr>
          <p:cNvCxnSpPr>
            <a:endCxn id="12" idx="2"/>
          </p:cNvCxnSpPr>
          <p:nvPr/>
        </p:nvCxnSpPr>
        <p:spPr>
          <a:xfrm flipV="1">
            <a:off x="3167270" y="2991678"/>
            <a:ext cx="2371709" cy="99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C27B027-4F4B-447A-8A3B-7E84B0129578}"/>
              </a:ext>
            </a:extLst>
          </p:cNvPr>
          <p:cNvSpPr/>
          <p:nvPr/>
        </p:nvSpPr>
        <p:spPr>
          <a:xfrm flipV="1">
            <a:off x="2043169" y="1877498"/>
            <a:ext cx="8403622" cy="1210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8D813E-2445-4009-B7AA-93C76532B904}"/>
              </a:ext>
            </a:extLst>
          </p:cNvPr>
          <p:cNvSpPr/>
          <p:nvPr/>
        </p:nvSpPr>
        <p:spPr>
          <a:xfrm>
            <a:off x="10296883" y="2143291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FE8B648-031B-4854-BFD6-03BCFEA62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129" y="990888"/>
            <a:ext cx="752141" cy="75214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E85130B-8F99-4E34-A258-B46CDEFE9F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071" y="1049645"/>
            <a:ext cx="752141" cy="75214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49FC5CA-A970-4CB6-8BB0-B8AB8B51D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07" y="919819"/>
            <a:ext cx="752141" cy="7521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D43ED11-0A35-4AD5-A7B0-22FCAA2EFD0F}"/>
              </a:ext>
            </a:extLst>
          </p:cNvPr>
          <p:cNvSpPr/>
          <p:nvPr/>
        </p:nvSpPr>
        <p:spPr>
          <a:xfrm flipV="1">
            <a:off x="1959579" y="955787"/>
            <a:ext cx="8403622" cy="792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796B259-01D2-407F-BA9B-53A7E1B24AF6}"/>
              </a:ext>
            </a:extLst>
          </p:cNvPr>
          <p:cNvCxnSpPr/>
          <p:nvPr/>
        </p:nvCxnSpPr>
        <p:spPr>
          <a:xfrm>
            <a:off x="2415129" y="1049645"/>
            <a:ext cx="752141" cy="500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426508E-45F2-49F3-9A51-6A6AE6FE2EEF}"/>
              </a:ext>
            </a:extLst>
          </p:cNvPr>
          <p:cNvCxnSpPr/>
          <p:nvPr/>
        </p:nvCxnSpPr>
        <p:spPr>
          <a:xfrm>
            <a:off x="3579121" y="1308893"/>
            <a:ext cx="933091" cy="192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0C190F-A178-4417-B4AC-5EE98F821C4D}"/>
              </a:ext>
            </a:extLst>
          </p:cNvPr>
          <p:cNvCxnSpPr/>
          <p:nvPr/>
        </p:nvCxnSpPr>
        <p:spPr>
          <a:xfrm>
            <a:off x="5162907" y="1103621"/>
            <a:ext cx="752141" cy="494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21A758-CA28-454A-93C7-7533A2C2FD48}"/>
              </a:ext>
            </a:extLst>
          </p:cNvPr>
          <p:cNvCxnSpPr/>
          <p:nvPr/>
        </p:nvCxnSpPr>
        <p:spPr>
          <a:xfrm>
            <a:off x="3760071" y="3423957"/>
            <a:ext cx="10372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0F495A95-9F27-434A-952E-89DE41C58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306" y="5314001"/>
            <a:ext cx="555577" cy="5433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7AE9916-E7CD-4C25-BA2E-481F8A07AE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104" y="6104624"/>
            <a:ext cx="396626" cy="5433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6CEE7E3-DFB9-4FF8-9D29-0A3F69F0A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38" y="6042247"/>
            <a:ext cx="464983" cy="7088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2240C38-9AF6-4936-A0C0-5F59002FBCD3}"/>
              </a:ext>
            </a:extLst>
          </p:cNvPr>
          <p:cNvSpPr txBox="1"/>
          <p:nvPr/>
        </p:nvSpPr>
        <p:spPr>
          <a:xfrm>
            <a:off x="5063529" y="6001633"/>
            <a:ext cx="1067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Sketch: </a:t>
            </a:r>
          </a:p>
          <a:p>
            <a:r>
              <a:rPr lang="en-US" dirty="0"/>
              <a:t>Memphis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11E821-19D4-4DCC-AEE5-A70860268E01}"/>
              </a:ext>
            </a:extLst>
          </p:cNvPr>
          <p:cNvCxnSpPr/>
          <p:nvPr/>
        </p:nvCxnSpPr>
        <p:spPr>
          <a:xfrm>
            <a:off x="3896139" y="6186385"/>
            <a:ext cx="2422595" cy="271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2151AAE-4D4C-482B-8EE9-2D65F08952EB}"/>
              </a:ext>
            </a:extLst>
          </p:cNvPr>
          <p:cNvSpPr/>
          <p:nvPr/>
        </p:nvSpPr>
        <p:spPr>
          <a:xfrm flipV="1">
            <a:off x="3896139" y="6104623"/>
            <a:ext cx="2570922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B4C2959-78B1-4F91-81D8-2D771D10D190}"/>
              </a:ext>
            </a:extLst>
          </p:cNvPr>
          <p:cNvCxnSpPr/>
          <p:nvPr/>
        </p:nvCxnSpPr>
        <p:spPr>
          <a:xfrm flipV="1">
            <a:off x="4440730" y="6260307"/>
            <a:ext cx="1427842" cy="197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6C5C527-ED50-4C3C-93F5-575CABFD71C0}"/>
              </a:ext>
            </a:extLst>
          </p:cNvPr>
          <p:cNvSpPr/>
          <p:nvPr/>
        </p:nvSpPr>
        <p:spPr>
          <a:xfrm flipV="1">
            <a:off x="9820237" y="5358934"/>
            <a:ext cx="626554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EC2AF8-02E0-48E4-B634-294C0A228D81}"/>
              </a:ext>
            </a:extLst>
          </p:cNvPr>
          <p:cNvCxnSpPr/>
          <p:nvPr/>
        </p:nvCxnSpPr>
        <p:spPr>
          <a:xfrm>
            <a:off x="9615742" y="5387923"/>
            <a:ext cx="979132" cy="42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301F15C-98C7-4603-A826-DE5E59358FA8}"/>
              </a:ext>
            </a:extLst>
          </p:cNvPr>
          <p:cNvCxnSpPr/>
          <p:nvPr/>
        </p:nvCxnSpPr>
        <p:spPr>
          <a:xfrm>
            <a:off x="2006645" y="6001633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24F4801-9A0D-48C6-B32F-12A51A9A2B21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41122AC-D8D7-4B02-A53F-0872FB402065}"/>
              </a:ext>
            </a:extLst>
          </p:cNvPr>
          <p:cNvSpPr txBox="1"/>
          <p:nvPr/>
        </p:nvSpPr>
        <p:spPr>
          <a:xfrm>
            <a:off x="710986" y="5465135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CHECKPOINT CHARLIE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CA05088-E4D5-449A-9B2F-FD42109AE9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781" y="5380067"/>
            <a:ext cx="563949" cy="57665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4D707E65-B413-4447-A545-A7924D790070}"/>
              </a:ext>
            </a:extLst>
          </p:cNvPr>
          <p:cNvSpPr/>
          <p:nvPr/>
        </p:nvSpPr>
        <p:spPr>
          <a:xfrm flipV="1">
            <a:off x="8990716" y="5314001"/>
            <a:ext cx="626554" cy="5792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0971CAB-AA16-46F1-BEA2-603E9A132167}"/>
              </a:ext>
            </a:extLst>
          </p:cNvPr>
          <p:cNvSpPr txBox="1"/>
          <p:nvPr/>
        </p:nvSpPr>
        <p:spPr>
          <a:xfrm>
            <a:off x="4150592" y="5533819"/>
            <a:ext cx="323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Genetech.Facebook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/>
              <a:t>RED   </a:t>
            </a:r>
            <a:r>
              <a:rPr lang="en-US" dirty="0">
                <a:solidFill>
                  <a:schemeClr val="bg1"/>
                </a:solidFill>
              </a:rPr>
              <a:t>BLACK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16F3B1E-6FA4-4A1D-B14F-5FE8FE9A4ABC}"/>
              </a:ext>
            </a:extLst>
          </p:cNvPr>
          <p:cNvSpPr txBox="1"/>
          <p:nvPr/>
        </p:nvSpPr>
        <p:spPr>
          <a:xfrm>
            <a:off x="3576112" y="5339112"/>
            <a:ext cx="250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41.nonPoliceContenItem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B43EDAA-EE74-4EB1-9152-11EF75548B53}"/>
              </a:ext>
            </a:extLst>
          </p:cNvPr>
          <p:cNvCxnSpPr/>
          <p:nvPr/>
        </p:nvCxnSpPr>
        <p:spPr>
          <a:xfrm flipV="1">
            <a:off x="3755626" y="4105858"/>
            <a:ext cx="1632981" cy="610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A7DFAA2-2BE5-4ADE-B022-78F3B38404CF}"/>
              </a:ext>
            </a:extLst>
          </p:cNvPr>
          <p:cNvCxnSpPr>
            <a:cxnSpLocks/>
          </p:cNvCxnSpPr>
          <p:nvPr/>
        </p:nvCxnSpPr>
        <p:spPr>
          <a:xfrm flipV="1">
            <a:off x="4150592" y="5708444"/>
            <a:ext cx="1930821" cy="1295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2BEB0F81-E2B3-4CF4-9036-9FD45993EC09}"/>
              </a:ext>
            </a:extLst>
          </p:cNvPr>
          <p:cNvSpPr txBox="1"/>
          <p:nvPr/>
        </p:nvSpPr>
        <p:spPr>
          <a:xfrm>
            <a:off x="6161390" y="5318873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Renee,</a:t>
            </a:r>
            <a:r>
              <a:rPr lang="en-US" sz="1000" dirty="0"/>
              <a:t>        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phil</a:t>
            </a:r>
            <a:r>
              <a:rPr lang="en-US" sz="1000" strike="sngStrike" dirty="0"/>
              <a:t>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20AB5BD-0207-42A7-827A-F15A1D51075F}"/>
              </a:ext>
            </a:extLst>
          </p:cNvPr>
          <p:cNvSpPr txBox="1"/>
          <p:nvPr/>
        </p:nvSpPr>
        <p:spPr>
          <a:xfrm>
            <a:off x="6030260" y="5072651"/>
            <a:ext cx="16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FBI:WMD:CPVA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F0B7305-3736-44B8-8523-BDA5137F4747}"/>
              </a:ext>
            </a:extLst>
          </p:cNvPr>
          <p:cNvSpPr/>
          <p:nvPr/>
        </p:nvSpPr>
        <p:spPr>
          <a:xfrm flipV="1">
            <a:off x="3526075" y="5367353"/>
            <a:ext cx="6994470" cy="579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D165E5A-1D08-4969-A1E9-FF106DCBA22B}"/>
              </a:ext>
            </a:extLst>
          </p:cNvPr>
          <p:cNvSpPr txBox="1"/>
          <p:nvPr/>
        </p:nvSpPr>
        <p:spPr>
          <a:xfrm>
            <a:off x="848139" y="23482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3C6074-75FB-4773-AEBA-779DF7044877}"/>
              </a:ext>
            </a:extLst>
          </p:cNvPr>
          <p:cNvSpPr/>
          <p:nvPr/>
        </p:nvSpPr>
        <p:spPr>
          <a:xfrm>
            <a:off x="10274111" y="1776059"/>
            <a:ext cx="1901228" cy="320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48CADBD-644C-4737-9C76-18874B30DA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9" y="3441092"/>
            <a:ext cx="1143000" cy="177165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24C1BB29-EF6F-458A-8156-04BEC6C3E226}"/>
              </a:ext>
            </a:extLst>
          </p:cNvPr>
          <p:cNvSpPr/>
          <p:nvPr/>
        </p:nvSpPr>
        <p:spPr>
          <a:xfrm>
            <a:off x="6500133" y="4103516"/>
            <a:ext cx="23358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900" b="0" i="0" strike="sngStrike" dirty="0">
                <a:solidFill>
                  <a:srgbClr val="040C28"/>
                </a:solidFill>
                <a:effectLst/>
                <a:latin typeface="Google Sans"/>
              </a:rPr>
              <a:t>Spannen ist nach dem StGB nicht strafbar</a:t>
            </a:r>
            <a:r>
              <a:rPr lang="de-DE" sz="900" b="0" i="0" strike="sngStrike" dirty="0">
                <a:solidFill>
                  <a:srgbClr val="202124"/>
                </a:solidFill>
                <a:effectLst/>
                <a:latin typeface="Google Sans"/>
              </a:rPr>
              <a:t>!</a:t>
            </a:r>
          </a:p>
          <a:p>
            <a:r>
              <a:rPr lang="de-DE" sz="900" strike="sngStrike" dirty="0">
                <a:solidFill>
                  <a:srgbClr val="202124"/>
                </a:solidFill>
                <a:latin typeface="Google Sans"/>
              </a:rPr>
              <a:t>(tranl) not punishable by law unless recorded.</a:t>
            </a:r>
            <a:endParaRPr lang="en-US" sz="900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7813DA2-B475-4931-8C03-CF8D138A5DF3}"/>
              </a:ext>
            </a:extLst>
          </p:cNvPr>
          <p:cNvSpPr/>
          <p:nvPr/>
        </p:nvSpPr>
        <p:spPr>
          <a:xfrm>
            <a:off x="6467061" y="4343442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§ 201a </a:t>
            </a:r>
            <a:r>
              <a:rPr lang="en-US" b="1" i="0" dirty="0" err="1">
                <a:solidFill>
                  <a:srgbClr val="5F6368"/>
                </a:solidFill>
                <a:effectLst/>
                <a:latin typeface="Roboto"/>
              </a:rPr>
              <a:t>StGB</a:t>
            </a:r>
            <a:r>
              <a:rPr lang="en-US" b="1" i="0" dirty="0">
                <a:solidFill>
                  <a:srgbClr val="5F6368"/>
                </a:solidFill>
                <a:effectLst/>
                <a:latin typeface="Roboto"/>
              </a:rPr>
              <a:t> recoding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A4A247-98CC-4A39-9B71-B2A2F61946F0}"/>
              </a:ext>
            </a:extLst>
          </p:cNvPr>
          <p:cNvSpPr/>
          <p:nvPr/>
        </p:nvSpPr>
        <p:spPr>
          <a:xfrm flipV="1">
            <a:off x="2116923" y="3981820"/>
            <a:ext cx="8403622" cy="1167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0CE6DC-3927-48F5-B2F3-2D716A4CFE26}"/>
              </a:ext>
            </a:extLst>
          </p:cNvPr>
          <p:cNvSpPr/>
          <p:nvPr/>
        </p:nvSpPr>
        <p:spPr>
          <a:xfrm>
            <a:off x="10296883" y="4354153"/>
            <a:ext cx="1901228" cy="5433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C66A48-CB02-4239-BA80-4926C15694CB}"/>
              </a:ext>
            </a:extLst>
          </p:cNvPr>
          <p:cNvCxnSpPr/>
          <p:nvPr/>
        </p:nvCxnSpPr>
        <p:spPr>
          <a:xfrm>
            <a:off x="2243601" y="2377392"/>
            <a:ext cx="4072747" cy="126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910B852F-8533-49CF-9F5B-935885B6C8AC}"/>
              </a:ext>
            </a:extLst>
          </p:cNvPr>
          <p:cNvSpPr txBox="1"/>
          <p:nvPr/>
        </p:nvSpPr>
        <p:spPr>
          <a:xfrm>
            <a:off x="7752028" y="1912325"/>
            <a:ext cx="1781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300lbs</a:t>
            </a:r>
          </a:p>
          <a:p>
            <a:r>
              <a:rPr lang="en-US" dirty="0"/>
              <a:t>IPX colonial 2010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03D9EFBB-3762-4B37-BA7E-F0895B0318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767" y="2491213"/>
            <a:ext cx="378693" cy="37869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C3665E-0743-4476-9B91-2A9B45A32E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020" y="2532909"/>
            <a:ext cx="508734" cy="508734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FF878833-7C80-4F0A-B323-F982A921B257}"/>
              </a:ext>
            </a:extLst>
          </p:cNvPr>
          <p:cNvCxnSpPr/>
          <p:nvPr/>
        </p:nvCxnSpPr>
        <p:spPr>
          <a:xfrm flipV="1">
            <a:off x="8507896" y="2680559"/>
            <a:ext cx="1312341" cy="189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73C6B8B-E3D2-42D0-81BF-F04D67377A97}"/>
              </a:ext>
            </a:extLst>
          </p:cNvPr>
          <p:cNvCxnSpPr/>
          <p:nvPr/>
        </p:nvCxnSpPr>
        <p:spPr>
          <a:xfrm>
            <a:off x="7752028" y="2034907"/>
            <a:ext cx="1863714" cy="834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F66C2B5-5F6B-494C-9F37-8B27344A8BC6}"/>
              </a:ext>
            </a:extLst>
          </p:cNvPr>
          <p:cNvSpPr txBox="1"/>
          <p:nvPr/>
        </p:nvSpPr>
        <p:spPr>
          <a:xfrm>
            <a:off x="7286610" y="2426339"/>
            <a:ext cx="3740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Thoasm</a:t>
            </a:r>
            <a:r>
              <a:rPr lang="en-US" sz="800" strike="sngStrike" dirty="0"/>
              <a:t> is-dieter-Wieland: </a:t>
            </a:r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dirty="0"/>
              <a:t>)</a:t>
            </a:r>
          </a:p>
          <a:p>
            <a:r>
              <a:rPr lang="en-US" dirty="0"/>
              <a:t>VP GERMANY </a:t>
            </a:r>
            <a:r>
              <a:rPr lang="en-US" strike="sngStrike" dirty="0" err="1"/>
              <a:t>oli</a:t>
            </a:r>
            <a:r>
              <a:rPr lang="en-US" strike="sngStrike" dirty="0"/>
              <a:t> NMCEHAN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pizza; chad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1631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17" y="2679545"/>
            <a:ext cx="1315844" cy="13158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0" y="1212869"/>
            <a:ext cx="876300" cy="8763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378820" y="2089169"/>
            <a:ext cx="2419815" cy="2040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611636" y="2702284"/>
            <a:ext cx="1563295" cy="131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4415" y="4021483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Otis Morgan, Visa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12" y="2774678"/>
            <a:ext cx="1639951" cy="11255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5260189" y="2733948"/>
            <a:ext cx="1865441" cy="131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758" y="2774678"/>
            <a:ext cx="1549555" cy="9645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240062" y="2710898"/>
            <a:ext cx="1865441" cy="131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260189" y="1775688"/>
            <a:ext cx="3802566" cy="107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267" y="2713094"/>
            <a:ext cx="912961" cy="1218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49296" y="226695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lee</a:t>
            </a:r>
            <a:r>
              <a:rPr lang="en-US" dirty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40407" y="3991598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HOMCIDE:DOG(</a:t>
            </a:r>
            <a:r>
              <a:rPr lang="en-US" sz="800" strike="sngStrike" dirty="0" err="1"/>
              <a:t>odi</a:t>
            </a:r>
            <a:r>
              <a:rPr lang="en-US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452947" y="4129204"/>
            <a:ext cx="496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Olympics CPVA </a:t>
            </a:r>
            <a:r>
              <a:rPr lang="en-US" sz="800" strike="sngStrike" dirty="0" err="1"/>
              <a:t>appel.touch</a:t>
            </a:r>
            <a:r>
              <a:rPr lang="en-US" dirty="0"/>
              <a:t> v2.FBI:KIDNAPPING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0896" y="4351344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Ongoing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642517" y="2774678"/>
            <a:ext cx="1338379" cy="964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59157" y="5268033"/>
            <a:ext cx="5425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Dear Mr. Moran before you die, as you knew and signed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058" y="5222447"/>
            <a:ext cx="906268" cy="4149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576407" y="5261152"/>
            <a:ext cx="2443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homicide of my dog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166143" y="5295021"/>
            <a:ext cx="8862567" cy="320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2980" y="5295021"/>
            <a:ext cx="457788" cy="3428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091076" y="52680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0743819" y="5324666"/>
            <a:ext cx="628227" cy="320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946" y="1947180"/>
            <a:ext cx="668241" cy="66824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86" y="1950597"/>
            <a:ext cx="664358" cy="66140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39544" y="1978193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Francisco, California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37466" y="5675282"/>
            <a:ext cx="8514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well as the HOMICDE:ITALIEN 2011, 777 W. Middlefield Road, </a:t>
            </a:r>
            <a:r>
              <a:rPr lang="en-US" dirty="0" err="1"/>
              <a:t>Moutain</a:t>
            </a:r>
            <a:r>
              <a:rPr lang="en-US" dirty="0"/>
              <a:t> View </a:t>
            </a:r>
            <a:r>
              <a:rPr lang="en-US" dirty="0" err="1"/>
              <a:t>Califonria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156010" y="5681847"/>
            <a:ext cx="8862567" cy="320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712411" y="2225896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Bui (UN, IBM)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5290345" y="1950596"/>
            <a:ext cx="3815158" cy="6910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2430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8C9FAF5-F8F5-4B00-9F99-66F7CEDE7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54" y="1815548"/>
            <a:ext cx="1097996" cy="111276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57EB9C-ECD4-4781-8F6C-32E5E8119E37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B52434-8797-43FE-B3A9-2AB1E62C890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B88868-0F61-45C0-AAC3-D9BCB9B211AB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E0723-E8D6-4C5C-9261-4E4A3D9DC619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A0EED5B-0E5D-4646-AB9F-E2203E62362D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17E4DE8-3D85-46F5-8507-397FE4E25515}"/>
              </a:ext>
            </a:extLst>
          </p:cNvPr>
          <p:cNvCxnSpPr/>
          <p:nvPr/>
        </p:nvCxnSpPr>
        <p:spPr>
          <a:xfrm flipV="1">
            <a:off x="1311965" y="1590261"/>
            <a:ext cx="2676939" cy="160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2BACCAA3-119F-41ED-8B4B-3EF1E53CE5BB}"/>
              </a:ext>
            </a:extLst>
          </p:cNvPr>
          <p:cNvSpPr/>
          <p:nvPr/>
        </p:nvSpPr>
        <p:spPr>
          <a:xfrm flipV="1">
            <a:off x="2164013" y="1815547"/>
            <a:ext cx="1111137" cy="11127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2C1ED7-E059-4F46-9F25-5645262C2BAB}"/>
              </a:ext>
            </a:extLst>
          </p:cNvPr>
          <p:cNvSpPr txBox="1"/>
          <p:nvPr/>
        </p:nvSpPr>
        <p:spPr>
          <a:xfrm>
            <a:off x="1920465" y="1377881"/>
            <a:ext cx="3726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JFK(MAINSTREET(!G:FBI:TERRROMIS))</a:t>
            </a:r>
          </a:p>
          <a:p>
            <a:r>
              <a:rPr lang="en-US" dirty="0"/>
              <a:t>IPX JFK.MLK</a:t>
            </a:r>
            <a:r>
              <a:rPr lang="en-US" strike="sngStrike" dirty="0"/>
              <a:t>(</a:t>
            </a:r>
            <a:r>
              <a:rPr lang="en-US" strike="sngStrike" dirty="0" err="1"/>
              <a:t>apple.touch</a:t>
            </a:r>
            <a:r>
              <a:rPr lang="en-US" strike="sngStrik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05BBC1-27CB-4E2F-A45B-C2E6B136E410}"/>
              </a:ext>
            </a:extLst>
          </p:cNvPr>
          <p:cNvSpPr txBox="1"/>
          <p:nvPr/>
        </p:nvSpPr>
        <p:spPr>
          <a:xfrm>
            <a:off x="3790122" y="2345217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Angela.St</a:t>
            </a:r>
            <a:r>
              <a:rPr lang="en-US" strike="sngStrike" dirty="0"/>
              <a:t>. </a:t>
            </a:r>
            <a:r>
              <a:rPr lang="en-US" strike="sngStrike" dirty="0" err="1"/>
              <a:t>Martin.flea</a:t>
            </a:r>
            <a:r>
              <a:rPr lang="en-US" strike="sngStrike" dirty="0"/>
              <a:t>[0]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909FB-8979-4C31-A57A-AABA5F411952}"/>
              </a:ext>
            </a:extLst>
          </p:cNvPr>
          <p:cNvSpPr txBox="1"/>
          <p:nvPr/>
        </p:nvSpPr>
        <p:spPr>
          <a:xfrm>
            <a:off x="1308579" y="21605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EBDCB-EC54-4F0B-885A-3ABDFAC10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12" y="2936171"/>
            <a:ext cx="2449512" cy="1230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1362E58-35AC-4B58-B28F-DF3217AD8856}"/>
              </a:ext>
            </a:extLst>
          </p:cNvPr>
          <p:cNvSpPr txBox="1"/>
          <p:nvPr/>
        </p:nvSpPr>
        <p:spPr>
          <a:xfrm>
            <a:off x="5279520" y="1498758"/>
            <a:ext cx="31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41</a:t>
            </a:r>
            <a:r>
              <a:rPr lang="en-US" sz="3600" strike="sngStrike" dirty="0"/>
              <a:t>.</a:t>
            </a:r>
            <a:r>
              <a:rPr lang="en-US" sz="3600" b="1" strike="sngStrike" dirty="0"/>
              <a:t>Hard-to-find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FDDA6E-D3AD-43A6-8F14-E97B48263C13}"/>
              </a:ext>
            </a:extLst>
          </p:cNvPr>
          <p:cNvSpPr txBox="1"/>
          <p:nvPr/>
        </p:nvSpPr>
        <p:spPr>
          <a:xfrm>
            <a:off x="6365824" y="2371929"/>
            <a:ext cx="1946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Gorbache</a:t>
            </a:r>
            <a:r>
              <a:rPr lang="en-US" strike="sngStrike" dirty="0"/>
              <a:t>(Jackson)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C67EA3-17FF-4C70-AC8B-6B0A3C50D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8852" y="2928312"/>
            <a:ext cx="2835965" cy="1266607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B168AB-4950-40D1-AFEF-B287C0F740FF}"/>
              </a:ext>
            </a:extLst>
          </p:cNvPr>
          <p:cNvCxnSpPr/>
          <p:nvPr/>
        </p:nvCxnSpPr>
        <p:spPr>
          <a:xfrm flipV="1">
            <a:off x="3578087" y="2741261"/>
            <a:ext cx="2787737" cy="1910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D610476-A141-490B-BB47-6FC233201D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45" y="3561615"/>
            <a:ext cx="801805" cy="11429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2D4242-7925-4524-A1CD-D3E5694DD4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761" y="3919873"/>
            <a:ext cx="547997" cy="44601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FE2CE7A-23F2-4D28-8CD5-DBF982BFBCFF}"/>
              </a:ext>
            </a:extLst>
          </p:cNvPr>
          <p:cNvCxnSpPr/>
          <p:nvPr/>
        </p:nvCxnSpPr>
        <p:spPr>
          <a:xfrm>
            <a:off x="6668761" y="3919873"/>
            <a:ext cx="818717" cy="585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1A8400E-9713-4F0B-AC82-DF8965DCC735}"/>
              </a:ext>
            </a:extLst>
          </p:cNvPr>
          <p:cNvSpPr/>
          <p:nvPr/>
        </p:nvSpPr>
        <p:spPr>
          <a:xfrm flipV="1">
            <a:off x="7238768" y="4694167"/>
            <a:ext cx="3196105" cy="1653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8B065D6-79CB-4D3D-8ECE-298A3C755A3D}"/>
              </a:ext>
            </a:extLst>
          </p:cNvPr>
          <p:cNvSpPr/>
          <p:nvPr/>
        </p:nvSpPr>
        <p:spPr>
          <a:xfrm flipV="1">
            <a:off x="3882014" y="2909622"/>
            <a:ext cx="2516027" cy="1653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B787B3-A855-4000-A437-8C26EE5583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458" y="2953851"/>
            <a:ext cx="928388" cy="92438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1ADC2AD-7253-45BB-8FFE-059AEC903062}"/>
              </a:ext>
            </a:extLst>
          </p:cNvPr>
          <p:cNvSpPr/>
          <p:nvPr/>
        </p:nvSpPr>
        <p:spPr>
          <a:xfrm flipV="1">
            <a:off x="3360459" y="2909621"/>
            <a:ext cx="1077126" cy="10102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72721F5-E7C7-44AE-9328-8270C116F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08359" y="4735431"/>
            <a:ext cx="2346862" cy="104890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DE562E7-2BFB-4C5E-B064-E85BF7083162}"/>
              </a:ext>
            </a:extLst>
          </p:cNvPr>
          <p:cNvSpPr/>
          <p:nvPr/>
        </p:nvSpPr>
        <p:spPr>
          <a:xfrm flipV="1">
            <a:off x="3790122" y="4695742"/>
            <a:ext cx="2607919" cy="1088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761B83-C467-46FB-BCCE-DFA010ED75D3}"/>
              </a:ext>
            </a:extLst>
          </p:cNvPr>
          <p:cNvSpPr/>
          <p:nvPr/>
        </p:nvSpPr>
        <p:spPr>
          <a:xfrm flipV="1">
            <a:off x="2426091" y="3508615"/>
            <a:ext cx="849059" cy="1226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E26E71-B78B-442B-A71A-924449D21E2C}"/>
              </a:ext>
            </a:extLst>
          </p:cNvPr>
          <p:cNvCxnSpPr/>
          <p:nvPr/>
        </p:nvCxnSpPr>
        <p:spPr>
          <a:xfrm flipV="1">
            <a:off x="2473345" y="3561615"/>
            <a:ext cx="801805" cy="1173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F026727-F6B6-4C09-847A-733D48421648}"/>
              </a:ext>
            </a:extLst>
          </p:cNvPr>
          <p:cNvCxnSpPr>
            <a:cxnSpLocks/>
          </p:cNvCxnSpPr>
          <p:nvPr/>
        </p:nvCxnSpPr>
        <p:spPr>
          <a:xfrm flipH="1" flipV="1">
            <a:off x="3733275" y="3096673"/>
            <a:ext cx="2304123" cy="12268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51D1F7A-B5E0-43EF-AA1C-B4AAB7A797EB}"/>
              </a:ext>
            </a:extLst>
          </p:cNvPr>
          <p:cNvCxnSpPr>
            <a:cxnSpLocks/>
          </p:cNvCxnSpPr>
          <p:nvPr/>
        </p:nvCxnSpPr>
        <p:spPr>
          <a:xfrm flipH="1" flipV="1">
            <a:off x="3988904" y="4819873"/>
            <a:ext cx="2229845" cy="675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F9735-ACD6-4B66-944B-1F1491105891}"/>
              </a:ext>
            </a:extLst>
          </p:cNvPr>
          <p:cNvCxnSpPr>
            <a:cxnSpLocks/>
          </p:cNvCxnSpPr>
          <p:nvPr/>
        </p:nvCxnSpPr>
        <p:spPr>
          <a:xfrm flipH="1" flipV="1">
            <a:off x="6707991" y="3170723"/>
            <a:ext cx="2846826" cy="942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B0FAE17-EFFF-4071-999B-5888B4EB5B17}"/>
              </a:ext>
            </a:extLst>
          </p:cNvPr>
          <p:cNvCxnSpPr>
            <a:cxnSpLocks/>
          </p:cNvCxnSpPr>
          <p:nvPr/>
        </p:nvCxnSpPr>
        <p:spPr>
          <a:xfrm flipH="1" flipV="1">
            <a:off x="2146068" y="2026985"/>
            <a:ext cx="1129082" cy="770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EF35E1E-08A6-424C-A209-7889A79ECA09}"/>
              </a:ext>
            </a:extLst>
          </p:cNvPr>
          <p:cNvCxnSpPr/>
          <p:nvPr/>
        </p:nvCxnSpPr>
        <p:spPr>
          <a:xfrm>
            <a:off x="2726152" y="2104069"/>
            <a:ext cx="965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BB1306E-1ACE-42A8-8BE4-478D330FD9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31" y="5408661"/>
            <a:ext cx="889612" cy="10771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5F3882-C620-4C92-9B10-DABF723F2E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688" y="5355299"/>
            <a:ext cx="1724579" cy="1247707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2471918-CC9B-4408-BBBC-F57EF764E5E2}"/>
              </a:ext>
            </a:extLst>
          </p:cNvPr>
          <p:cNvCxnSpPr/>
          <p:nvPr/>
        </p:nvCxnSpPr>
        <p:spPr>
          <a:xfrm flipH="1" flipV="1">
            <a:off x="2814143" y="4819873"/>
            <a:ext cx="3708407" cy="1832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FDACE60D-7C08-4B26-B0AA-1F515CE8D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601" y="5977341"/>
            <a:ext cx="508448" cy="50844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EBC6C1-D717-49B9-981B-FAD5D6D37481}"/>
              </a:ext>
            </a:extLst>
          </p:cNvPr>
          <p:cNvCxnSpPr/>
          <p:nvPr/>
        </p:nvCxnSpPr>
        <p:spPr>
          <a:xfrm flipH="1" flipV="1">
            <a:off x="1620346" y="4769653"/>
            <a:ext cx="6096000" cy="1608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0D30631-4D0C-4A28-9901-D894B2CA8373}"/>
              </a:ext>
            </a:extLst>
          </p:cNvPr>
          <p:cNvSpPr txBox="1"/>
          <p:nvPr/>
        </p:nvSpPr>
        <p:spPr>
          <a:xfrm>
            <a:off x="6454055" y="4646158"/>
            <a:ext cx="468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Egmon.Genetech.Facebook.Omegamon.XE.z</a:t>
            </a:r>
            <a:r>
              <a:rPr lang="en-US" strike="sngStrike" dirty="0"/>
              <a:t>/OS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EFA48E0-EF48-4405-85F2-C4DC86342368}"/>
              </a:ext>
            </a:extLst>
          </p:cNvPr>
          <p:cNvSpPr/>
          <p:nvPr/>
        </p:nvSpPr>
        <p:spPr>
          <a:xfrm>
            <a:off x="1842593" y="4969565"/>
            <a:ext cx="7876062" cy="4628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382F365-AC80-4250-AD6B-C5A4603BA138}"/>
              </a:ext>
            </a:extLst>
          </p:cNvPr>
          <p:cNvCxnSpPr>
            <a:cxnSpLocks/>
            <a:endCxn id="60" idx="1"/>
          </p:cNvCxnSpPr>
          <p:nvPr/>
        </p:nvCxnSpPr>
        <p:spPr>
          <a:xfrm flipH="1" flipV="1">
            <a:off x="1842593" y="5200986"/>
            <a:ext cx="7841322" cy="7222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03CA9063-79EE-4BB2-963D-DF08AD6998A0}"/>
              </a:ext>
            </a:extLst>
          </p:cNvPr>
          <p:cNvSpPr/>
          <p:nvPr/>
        </p:nvSpPr>
        <p:spPr>
          <a:xfrm>
            <a:off x="1213146" y="49340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520EEBE-FD68-458B-AEB8-469D69CD4B3F}"/>
              </a:ext>
            </a:extLst>
          </p:cNvPr>
          <p:cNvSpPr txBox="1"/>
          <p:nvPr/>
        </p:nvSpPr>
        <p:spPr>
          <a:xfrm>
            <a:off x="3733275" y="635803"/>
            <a:ext cx="71652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September 11th, 2023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7E683CA-7BA1-472C-B89A-4691C900C4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2476" y="2471237"/>
            <a:ext cx="1213529" cy="144327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91456BD-8359-4EC8-832C-B90C92AA96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08" y="1495021"/>
            <a:ext cx="1347788" cy="8477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1585858-A19C-4097-AA46-862D049A92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902" y="2359014"/>
            <a:ext cx="1453178" cy="1603507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A712E740-5AF0-4666-953D-4E738B55F490}"/>
              </a:ext>
            </a:extLst>
          </p:cNvPr>
          <p:cNvSpPr/>
          <p:nvPr/>
        </p:nvSpPr>
        <p:spPr>
          <a:xfrm>
            <a:off x="10386874" y="1377881"/>
            <a:ext cx="1802312" cy="767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September 11th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645C9C-7F5C-485A-8211-CC407C24736A}"/>
              </a:ext>
            </a:extLst>
          </p:cNvPr>
          <p:cNvCxnSpPr/>
          <p:nvPr/>
        </p:nvCxnSpPr>
        <p:spPr>
          <a:xfrm>
            <a:off x="1432314" y="5747136"/>
            <a:ext cx="6055164" cy="7164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99BA881-6CB3-4DEC-B782-350ED6389BB6}"/>
              </a:ext>
            </a:extLst>
          </p:cNvPr>
          <p:cNvSpPr txBox="1"/>
          <p:nvPr/>
        </p:nvSpPr>
        <p:spPr>
          <a:xfrm>
            <a:off x="8786191" y="5784338"/>
            <a:ext cx="236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Airplane 6:07PM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C5F748B-D413-4EF4-8020-7C96BAEE360E}"/>
              </a:ext>
            </a:extLst>
          </p:cNvPr>
          <p:cNvCxnSpPr/>
          <p:nvPr/>
        </p:nvCxnSpPr>
        <p:spPr>
          <a:xfrm flipV="1">
            <a:off x="780526" y="4646570"/>
            <a:ext cx="11235029" cy="1142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E80A53-C45F-4228-AAD5-DD07EE977377}"/>
              </a:ext>
            </a:extLst>
          </p:cNvPr>
          <p:cNvCxnSpPr>
            <a:cxnSpLocks/>
          </p:cNvCxnSpPr>
          <p:nvPr/>
        </p:nvCxnSpPr>
        <p:spPr>
          <a:xfrm>
            <a:off x="983543" y="1442378"/>
            <a:ext cx="11083808" cy="14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D090921-5601-4EA5-B049-115D9D413E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4649" y="1075795"/>
            <a:ext cx="1708996" cy="95756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9AEA03FC-1490-46C3-B48E-35370EF7B99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1584" y="895893"/>
            <a:ext cx="445765" cy="44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26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17E9426-CD32-42BD-A840-531D2D56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444695" y="3429000"/>
            <a:ext cx="3887026" cy="1736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FA3D72-3F0B-49CE-BB16-8BEB1E05E1FF}"/>
              </a:ext>
            </a:extLst>
          </p:cNvPr>
          <p:cNvSpPr txBox="1"/>
          <p:nvPr/>
        </p:nvSpPr>
        <p:spPr>
          <a:xfrm>
            <a:off x="3340340" y="2703114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Ernst-Reuter-Schule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B30E40-899D-49D2-91D9-E9B65E69FFE4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CD16BE-AA9C-4823-979E-0A1B49BE6AF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F070A-E198-46E2-BE39-BC9DA53EC35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A7BFFE-DF7A-459E-A346-E34936EF6A4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A96BFCC-DB61-4904-BD91-D3F9EADB4CFA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3E801-3901-43C0-89EB-148E60AF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41" y="1099534"/>
            <a:ext cx="2143125" cy="2143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E1FA32-AD58-4F79-B962-4495A46D6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9053" y="3429000"/>
            <a:ext cx="1228571" cy="1314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9D1925-48BB-461D-833B-9E9137107A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082" y="5707173"/>
            <a:ext cx="1123328" cy="10985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B8CA366-B05B-4934-A56D-AE367DEA0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814" y="5741601"/>
            <a:ext cx="1575657" cy="105810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260F2A0-EC9A-4E8C-813D-A553FFDE4AA2}"/>
              </a:ext>
            </a:extLst>
          </p:cNvPr>
          <p:cNvSpPr/>
          <p:nvPr/>
        </p:nvSpPr>
        <p:spPr>
          <a:xfrm>
            <a:off x="0" y="5707174"/>
            <a:ext cx="1060446" cy="712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639A6F7-DC23-4080-909A-99A8811060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65" y="5747652"/>
            <a:ext cx="1058106" cy="10581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97F1CE2-BBB7-470E-9BC4-A7C096552CFF}"/>
              </a:ext>
            </a:extLst>
          </p:cNvPr>
          <p:cNvSpPr txBox="1"/>
          <p:nvPr/>
        </p:nvSpPr>
        <p:spPr>
          <a:xfrm>
            <a:off x="13959" y="6153853"/>
            <a:ext cx="11095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CPVA.§187.PREA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357279-743F-4E7E-8327-73CFA0650444}"/>
              </a:ext>
            </a:extLst>
          </p:cNvPr>
          <p:cNvSpPr txBox="1"/>
          <p:nvPr/>
        </p:nvSpPr>
        <p:spPr>
          <a:xfrm>
            <a:off x="13959" y="6453726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HOMCIDE:BILL</a:t>
            </a:r>
          </a:p>
          <a:p>
            <a:r>
              <a:rPr lang="en-US" sz="800" dirty="0"/>
              <a:t>HOMCDIE:AUSLAENDER</a:t>
            </a:r>
          </a:p>
          <a:p>
            <a:r>
              <a:rPr lang="en-US" sz="800" dirty="0"/>
              <a:t>HOMCDIE:JESUS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6E87805-891A-4F75-814E-DC6B8DDCA1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5783" y="5762155"/>
            <a:ext cx="902218" cy="103755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22E65B8-4313-4583-9DD3-B2EEE1A62A6B}"/>
              </a:ext>
            </a:extLst>
          </p:cNvPr>
          <p:cNvCxnSpPr/>
          <p:nvPr/>
        </p:nvCxnSpPr>
        <p:spPr>
          <a:xfrm flipV="1">
            <a:off x="6825576" y="5970872"/>
            <a:ext cx="1524000" cy="9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B731FBC-3C25-406B-98C0-400722F8D9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240" y="6069011"/>
            <a:ext cx="984394" cy="551261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532D602-F21C-46C5-9D7A-D7AA45B204BB}"/>
              </a:ext>
            </a:extLst>
          </p:cNvPr>
          <p:cNvCxnSpPr/>
          <p:nvPr/>
        </p:nvCxnSpPr>
        <p:spPr>
          <a:xfrm flipV="1">
            <a:off x="8321240" y="6063236"/>
            <a:ext cx="889728" cy="55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60E57B9-BEB5-4680-AF60-9CB8C30EB9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99" y="6199936"/>
            <a:ext cx="1211555" cy="48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0CBC9DD-BE00-45E3-B4DD-EC72332ACF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585" y="5884458"/>
            <a:ext cx="1391352" cy="77915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8A817F0-610F-4514-8E75-1795C9920357}"/>
              </a:ext>
            </a:extLst>
          </p:cNvPr>
          <p:cNvSpPr/>
          <p:nvPr/>
        </p:nvSpPr>
        <p:spPr>
          <a:xfrm flipV="1">
            <a:off x="5432080" y="5792461"/>
            <a:ext cx="6838188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11C3598-51DE-4CA3-9122-CFC536C2AC70}"/>
              </a:ext>
            </a:extLst>
          </p:cNvPr>
          <p:cNvCxnSpPr/>
          <p:nvPr/>
        </p:nvCxnSpPr>
        <p:spPr>
          <a:xfrm flipV="1">
            <a:off x="5639499" y="6153853"/>
            <a:ext cx="6031438" cy="46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87511C1-6BEA-4F1E-BECC-754A7B88DDED}"/>
              </a:ext>
            </a:extLst>
          </p:cNvPr>
          <p:cNvSpPr/>
          <p:nvPr/>
        </p:nvSpPr>
        <p:spPr>
          <a:xfrm>
            <a:off x="28120" y="53455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1992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06F45D-7849-461E-9342-1026BDCCE3E6}"/>
              </a:ext>
            </a:extLst>
          </p:cNvPr>
          <p:cNvSpPr txBox="1"/>
          <p:nvPr/>
        </p:nvSpPr>
        <p:spPr>
          <a:xfrm>
            <a:off x="4518787" y="5348100"/>
            <a:ext cx="4247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CC8B39-3DF5-4840-A464-F82A40B67564}"/>
              </a:ext>
            </a:extLst>
          </p:cNvPr>
          <p:cNvSpPr txBox="1"/>
          <p:nvPr/>
        </p:nvSpPr>
        <p:spPr>
          <a:xfrm>
            <a:off x="3886332" y="5530254"/>
            <a:ext cx="491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ATOMCLOCK(!</a:t>
            </a:r>
            <a:r>
              <a:rPr lang="en-US" dirty="0" err="1"/>
              <a:t>PRESIGN.AVABILITY.SQ.!WHITE</a:t>
            </a:r>
            <a:r>
              <a:rPr lang="en-US" sz="800" strike="sngStrike" dirty="0" err="1"/>
              <a:t>.“Manhunt</a:t>
            </a:r>
            <a:r>
              <a:rPr lang="en-US" sz="800" strike="sngStrike" dirty="0"/>
              <a:t>”)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7423CB1-E205-467F-8656-5186414394EF}"/>
              </a:ext>
            </a:extLst>
          </p:cNvPr>
          <p:cNvSpPr/>
          <p:nvPr/>
        </p:nvSpPr>
        <p:spPr>
          <a:xfrm flipV="1">
            <a:off x="409841" y="5701899"/>
            <a:ext cx="12204604" cy="109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4228261-5BC3-4A46-B278-CF3BD25FB54E}"/>
              </a:ext>
            </a:extLst>
          </p:cNvPr>
          <p:cNvCxnSpPr/>
          <p:nvPr/>
        </p:nvCxnSpPr>
        <p:spPr>
          <a:xfrm flipV="1">
            <a:off x="7587576" y="5530254"/>
            <a:ext cx="39042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127DB3D-8B5C-4F10-AAE0-323FF01B916D}"/>
              </a:ext>
            </a:extLst>
          </p:cNvPr>
          <p:cNvSpPr/>
          <p:nvPr/>
        </p:nvSpPr>
        <p:spPr>
          <a:xfrm>
            <a:off x="774161" y="5264698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647935A-67E4-49C8-8EB1-74B438E3E3F9}"/>
              </a:ext>
            </a:extLst>
          </p:cNvPr>
          <p:cNvSpPr txBox="1"/>
          <p:nvPr/>
        </p:nvSpPr>
        <p:spPr>
          <a:xfrm>
            <a:off x="797815" y="6039087"/>
            <a:ext cx="7232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US</a:t>
            </a:r>
          </a:p>
          <a:p>
            <a:r>
              <a:rPr lang="en-US" sz="1100" b="1" dirty="0"/>
              <a:t>-WORMS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A37BE4A-9400-496B-9EA6-3A2B4AFA515E}"/>
              </a:ext>
            </a:extLst>
          </p:cNvPr>
          <p:cNvSpPr/>
          <p:nvPr/>
        </p:nvSpPr>
        <p:spPr>
          <a:xfrm>
            <a:off x="3837690" y="939117"/>
            <a:ext cx="4247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SQ.HOMCIDE:STUNSTROK:CPVA.§187.PREA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2D1A7E4-37C7-45F9-9AEB-DD52CE176388}"/>
              </a:ext>
            </a:extLst>
          </p:cNvPr>
          <p:cNvCxnSpPr/>
          <p:nvPr/>
        </p:nvCxnSpPr>
        <p:spPr>
          <a:xfrm flipV="1">
            <a:off x="7587576" y="3086892"/>
            <a:ext cx="1178528" cy="207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9054E3-9421-46D0-9E73-39F8DCADE3B5}"/>
              </a:ext>
            </a:extLst>
          </p:cNvPr>
          <p:cNvSpPr/>
          <p:nvPr/>
        </p:nvSpPr>
        <p:spPr>
          <a:xfrm flipV="1">
            <a:off x="7595798" y="3443420"/>
            <a:ext cx="1346664" cy="1344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907992-A409-46C9-B9E2-276E5DD73C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8" y="3927827"/>
            <a:ext cx="536050" cy="4051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D7B3E7F-396F-4190-AAE5-42508AE07F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78" y="3242659"/>
            <a:ext cx="543968" cy="543968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576F657-5670-43AA-8158-22DFA8EA9A7A}"/>
              </a:ext>
            </a:extLst>
          </p:cNvPr>
          <p:cNvSpPr/>
          <p:nvPr/>
        </p:nvSpPr>
        <p:spPr>
          <a:xfrm flipV="1">
            <a:off x="8637848" y="3250235"/>
            <a:ext cx="536050" cy="574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01DE61A-8823-4E06-B9B9-286695BF722B}"/>
              </a:ext>
            </a:extLst>
          </p:cNvPr>
          <p:cNvCxnSpPr/>
          <p:nvPr/>
        </p:nvCxnSpPr>
        <p:spPr>
          <a:xfrm flipH="1">
            <a:off x="8655218" y="3242659"/>
            <a:ext cx="650416" cy="12242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40D6447-6FC2-4D29-B62E-5B179015AB9C}"/>
              </a:ext>
            </a:extLst>
          </p:cNvPr>
          <p:cNvCxnSpPr/>
          <p:nvPr/>
        </p:nvCxnSpPr>
        <p:spPr>
          <a:xfrm>
            <a:off x="7587576" y="3514643"/>
            <a:ext cx="733664" cy="78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F9B8DF28-BB11-4B1F-86C9-A3CA60999DE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894" y="3649659"/>
            <a:ext cx="677136" cy="101755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E5F7980-712C-410D-8313-DC340A381159}"/>
              </a:ext>
            </a:extLst>
          </p:cNvPr>
          <p:cNvCxnSpPr/>
          <p:nvPr/>
        </p:nvCxnSpPr>
        <p:spPr>
          <a:xfrm flipH="1">
            <a:off x="9257215" y="3337660"/>
            <a:ext cx="627689" cy="1961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467F075-7583-4DC9-BDCE-6C8782AF8B89}"/>
              </a:ext>
            </a:extLst>
          </p:cNvPr>
          <p:cNvSpPr/>
          <p:nvPr/>
        </p:nvSpPr>
        <p:spPr>
          <a:xfrm flipV="1">
            <a:off x="9315244" y="3580991"/>
            <a:ext cx="854227" cy="10985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20FF98C-8955-44BD-B328-E890A74DDE2B}"/>
              </a:ext>
            </a:extLst>
          </p:cNvPr>
          <p:cNvSpPr txBox="1"/>
          <p:nvPr/>
        </p:nvSpPr>
        <p:spPr>
          <a:xfrm>
            <a:off x="9173898" y="2994522"/>
            <a:ext cx="1582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Peterson</a:t>
            </a:r>
          </a:p>
          <a:p>
            <a:r>
              <a:rPr lang="en-US" dirty="0"/>
              <a:t>Hells Angels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51A2B5-8A00-4A1B-B285-12F4F0C566D9}"/>
              </a:ext>
            </a:extLst>
          </p:cNvPr>
          <p:cNvSpPr/>
          <p:nvPr/>
        </p:nvSpPr>
        <p:spPr>
          <a:xfrm>
            <a:off x="9695462" y="2994522"/>
            <a:ext cx="2541796" cy="7724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PETER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EFF5C4-A6EF-4D73-B7D6-30AB345B98CB}"/>
              </a:ext>
            </a:extLst>
          </p:cNvPr>
          <p:cNvCxnSpPr/>
          <p:nvPr/>
        </p:nvCxnSpPr>
        <p:spPr>
          <a:xfrm flipH="1" flipV="1">
            <a:off x="9488557" y="3786627"/>
            <a:ext cx="680914" cy="68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2B72E2D-165A-436E-B378-D680ACA8BB1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12143" y="1562716"/>
            <a:ext cx="400000" cy="102857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FE4A436-E3D1-4AB3-94C8-2A657D313616}"/>
              </a:ext>
            </a:extLst>
          </p:cNvPr>
          <p:cNvSpPr/>
          <p:nvPr/>
        </p:nvSpPr>
        <p:spPr>
          <a:xfrm>
            <a:off x="10573910" y="3777361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HOMICE:PETER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54A065-EDE3-44F1-89BA-E80AFA6AD24C}"/>
              </a:ext>
            </a:extLst>
          </p:cNvPr>
          <p:cNvSpPr txBox="1"/>
          <p:nvPr/>
        </p:nvSpPr>
        <p:spPr>
          <a:xfrm>
            <a:off x="10342893" y="4002245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HOMICDIE:KYSTAL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26C48EA-E2EE-4A57-907A-DE0956BF1B19}"/>
              </a:ext>
            </a:extLst>
          </p:cNvPr>
          <p:cNvSpPr/>
          <p:nvPr/>
        </p:nvSpPr>
        <p:spPr>
          <a:xfrm>
            <a:off x="6122572" y="2077001"/>
            <a:ext cx="243252" cy="65257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485DB0B-2AE0-4085-9574-3C0819E3722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272" y="4298800"/>
            <a:ext cx="1040390" cy="62423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315CF04-21F5-4F28-B16E-81B53188280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619" y="4338989"/>
            <a:ext cx="677495" cy="90449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31C4109-BF0C-4C6D-A4FD-A2C2F000DEA1}"/>
              </a:ext>
            </a:extLst>
          </p:cNvPr>
          <p:cNvSpPr txBox="1"/>
          <p:nvPr/>
        </p:nvSpPr>
        <p:spPr>
          <a:xfrm>
            <a:off x="-34953" y="4923034"/>
            <a:ext cx="269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KING.WORMS </a:t>
            </a:r>
            <a:r>
              <a:rPr lang="en-US" dirty="0" err="1"/>
              <a:t>irene</a:t>
            </a:r>
            <a:r>
              <a:rPr lang="en-US" dirty="0"/>
              <a:t> </a:t>
            </a:r>
            <a:r>
              <a:rPr lang="en-US" dirty="0" err="1"/>
              <a:t>solms</a:t>
            </a:r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ACC1EA6-858D-474C-8918-91696FBD6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3618" y="1548913"/>
            <a:ext cx="251958" cy="113381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6ABE70F-2EF1-452A-AD64-767C8B071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892" y="1489651"/>
            <a:ext cx="1228571" cy="131428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73D56C72-DA8C-46DF-BBA5-70975B962681}"/>
              </a:ext>
            </a:extLst>
          </p:cNvPr>
          <p:cNvSpPr/>
          <p:nvPr/>
        </p:nvSpPr>
        <p:spPr>
          <a:xfrm flipV="1">
            <a:off x="7450079" y="1499988"/>
            <a:ext cx="1346664" cy="1344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849DCB8-B65C-4517-B0A2-55D32B65022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10201" y="1537475"/>
            <a:ext cx="944217" cy="106224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924DCFB3-7F16-498D-BD66-904B6C8DFDA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190" y="1489236"/>
            <a:ext cx="1376577" cy="10218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9E997B1-C506-4F96-BCCB-0472ED558F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79" y="1150573"/>
            <a:ext cx="1895475" cy="240982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27C746DC-FF6E-4679-82E2-3EA9B9A70B88}"/>
              </a:ext>
            </a:extLst>
          </p:cNvPr>
          <p:cNvSpPr txBox="1"/>
          <p:nvPr/>
        </p:nvSpPr>
        <p:spPr>
          <a:xfrm>
            <a:off x="639231" y="3601961"/>
            <a:ext cx="1228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biliski</a:t>
            </a:r>
            <a:r>
              <a:rPr lang="en-US" sz="800" strike="sngStrike" dirty="0"/>
              <a:t>)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9D35FF76-50B6-4CA3-908B-10073AA9729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" y="3975040"/>
            <a:ext cx="1095865" cy="685829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94B13D3-D424-4899-B147-5A5B63623560}"/>
              </a:ext>
            </a:extLst>
          </p:cNvPr>
          <p:cNvSpPr/>
          <p:nvPr/>
        </p:nvSpPr>
        <p:spPr>
          <a:xfrm>
            <a:off x="1041867" y="3877817"/>
            <a:ext cx="2368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12529"/>
                </a:solidFill>
                <a:effectLst/>
                <a:latin typeface="-apple-system"/>
              </a:rPr>
              <a:t>ICC judges issue arrest warrants against Vladimir Vladimirovich Putin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46414B5-A1BD-46F3-AC3C-134C0BC5ADBA}"/>
              </a:ext>
            </a:extLst>
          </p:cNvPr>
          <p:cNvSpPr/>
          <p:nvPr/>
        </p:nvSpPr>
        <p:spPr>
          <a:xfrm flipV="1">
            <a:off x="10207452" y="4305803"/>
            <a:ext cx="693380" cy="970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3E20601-D0A1-46A6-B422-5B665964FD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794" y="4981622"/>
            <a:ext cx="931605" cy="52169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3E16761-9441-4080-9F59-2147A89740E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99" y="4862230"/>
            <a:ext cx="1121370" cy="74758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1913DF5-92DA-4A58-960D-0FE453CC199D}"/>
              </a:ext>
            </a:extLst>
          </p:cNvPr>
          <p:cNvSpPr/>
          <p:nvPr/>
        </p:nvSpPr>
        <p:spPr>
          <a:xfrm flipV="1">
            <a:off x="5082943" y="1477681"/>
            <a:ext cx="1795243" cy="1251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84A9341-8FDB-4AE9-9125-040979328015}"/>
              </a:ext>
            </a:extLst>
          </p:cNvPr>
          <p:cNvSpPr/>
          <p:nvPr/>
        </p:nvSpPr>
        <p:spPr>
          <a:xfrm flipV="1">
            <a:off x="3441743" y="3415149"/>
            <a:ext cx="3977317" cy="173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229D062-6042-4469-9E30-BDD4E68C26BD}"/>
              </a:ext>
            </a:extLst>
          </p:cNvPr>
          <p:cNvSpPr/>
          <p:nvPr/>
        </p:nvSpPr>
        <p:spPr>
          <a:xfrm>
            <a:off x="2467883" y="969020"/>
            <a:ext cx="1071203" cy="3154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MARK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D8BA968A-BF3C-418F-82A8-DD07EE7919C1}"/>
              </a:ext>
            </a:extLst>
          </p:cNvPr>
          <p:cNvSpPr/>
          <p:nvPr/>
        </p:nvSpPr>
        <p:spPr>
          <a:xfrm>
            <a:off x="3454688" y="857941"/>
            <a:ext cx="540326" cy="52050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8ACE27C-5AD6-4F7D-8F4B-E1336F89160E}"/>
              </a:ext>
            </a:extLst>
          </p:cNvPr>
          <p:cNvSpPr/>
          <p:nvPr/>
        </p:nvSpPr>
        <p:spPr>
          <a:xfrm>
            <a:off x="2365770" y="1203196"/>
            <a:ext cx="174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CPVA.§187.PREA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91E81945-630E-48FE-8B76-4E3BEE64F6E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238726" y="3054469"/>
            <a:ext cx="1270629" cy="936075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C3154D6-E102-43C5-89A1-025EB3F84E2D}"/>
              </a:ext>
            </a:extLst>
          </p:cNvPr>
          <p:cNvSpPr/>
          <p:nvPr/>
        </p:nvSpPr>
        <p:spPr>
          <a:xfrm flipV="1">
            <a:off x="3302367" y="2970389"/>
            <a:ext cx="1144299" cy="1031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41761F9-CF38-4A22-B160-A11FAAA1BED1}"/>
              </a:ext>
            </a:extLst>
          </p:cNvPr>
          <p:cNvSpPr txBox="1"/>
          <p:nvPr/>
        </p:nvSpPr>
        <p:spPr>
          <a:xfrm>
            <a:off x="8554575" y="4197738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Accomplise</a:t>
            </a:r>
            <a:endParaRPr lang="en-US" sz="8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4C0DCAA-86E5-495B-BD24-035312BDF00E}"/>
              </a:ext>
            </a:extLst>
          </p:cNvPr>
          <p:cNvSpPr/>
          <p:nvPr/>
        </p:nvSpPr>
        <p:spPr>
          <a:xfrm flipV="1">
            <a:off x="8583149" y="3892431"/>
            <a:ext cx="536050" cy="574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56E6B47-81D2-4361-9A52-6704C6BFB82B}"/>
              </a:ext>
            </a:extLst>
          </p:cNvPr>
          <p:cNvSpPr txBox="1"/>
          <p:nvPr/>
        </p:nvSpPr>
        <p:spPr>
          <a:xfrm>
            <a:off x="8412658" y="4119181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MAINSTRE(SV).</a:t>
            </a:r>
            <a:r>
              <a:rPr lang="en-US" sz="800" strike="sngStrike" dirty="0"/>
              <a:t>tootsie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4ED065F-D61A-4BB6-911C-43DAC9D030E0}"/>
              </a:ext>
            </a:extLst>
          </p:cNvPr>
          <p:cNvSpPr/>
          <p:nvPr/>
        </p:nvSpPr>
        <p:spPr>
          <a:xfrm>
            <a:off x="4677871" y="2951920"/>
            <a:ext cx="3271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 dr.-</a:t>
            </a:r>
            <a:r>
              <a:rPr lang="en-US" dirty="0" err="1"/>
              <a:t>heumann</a:t>
            </a:r>
            <a:r>
              <a:rPr lang="en-US" dirty="0"/>
              <a:t>-</a:t>
            </a:r>
            <a:r>
              <a:rPr lang="en-US" dirty="0" err="1"/>
              <a:t>weg</a:t>
            </a:r>
            <a:r>
              <a:rPr lang="en-US" dirty="0"/>
              <a:t>, </a:t>
            </a:r>
            <a:r>
              <a:rPr lang="en-US" dirty="0" err="1"/>
              <a:t>dietzenbach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D628AA0-2484-42BB-A0EE-119910470559}"/>
              </a:ext>
            </a:extLst>
          </p:cNvPr>
          <p:cNvSpPr/>
          <p:nvPr/>
        </p:nvSpPr>
        <p:spPr>
          <a:xfrm>
            <a:off x="10207452" y="903234"/>
            <a:ext cx="1981003" cy="620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78E121E-26AD-4881-98E0-4D719251848F}"/>
              </a:ext>
            </a:extLst>
          </p:cNvPr>
          <p:cNvSpPr txBox="1"/>
          <p:nvPr/>
        </p:nvSpPr>
        <p:spPr>
          <a:xfrm>
            <a:off x="10398134" y="1030319"/>
            <a:ext cx="170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September 11th</a:t>
            </a:r>
          </a:p>
        </p:txBody>
      </p:sp>
    </p:spTree>
    <p:extLst>
      <p:ext uri="{BB962C8B-B14F-4D97-AF65-F5344CB8AC3E}">
        <p14:creationId xmlns:p14="http://schemas.microsoft.com/office/powerpoint/2010/main" val="39422882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>
            <a:extLst>
              <a:ext uri="{FF2B5EF4-FFF2-40B4-BE49-F238E27FC236}">
                <a16:creationId xmlns:a16="http://schemas.microsoft.com/office/drawing/2014/main" id="{367EB42C-2B5A-4993-A4E0-982072B2D600}"/>
              </a:ext>
            </a:extLst>
          </p:cNvPr>
          <p:cNvSpPr txBox="1"/>
          <p:nvPr/>
        </p:nvSpPr>
        <p:spPr>
          <a:xfrm>
            <a:off x="8221939" y="3758824"/>
            <a:ext cx="3764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!ATHOMCLOCK(September 11</a:t>
            </a:r>
            <a:r>
              <a:rPr lang="en-US" baseline="30000" dirty="0"/>
              <a:t>th</a:t>
            </a:r>
            <a:r>
              <a:rPr lang="en-US" dirty="0"/>
              <a:t>, 2023)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E56173-5C3D-4576-AAA6-EB3B531C1415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7335CB-6B16-4797-9066-64EA07272272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02B2F-35C8-4EFC-A8C3-A98507298655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2A7C5B-B23D-4412-A4FC-F2FF3FB9D806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6C80C9-32B3-494B-9397-97E43616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007" y="2509631"/>
            <a:ext cx="2857500" cy="16002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ED3727D-C2D2-4132-8CBF-8705C50D4EE7}"/>
              </a:ext>
            </a:extLst>
          </p:cNvPr>
          <p:cNvSpPr/>
          <p:nvPr/>
        </p:nvSpPr>
        <p:spPr>
          <a:xfrm>
            <a:off x="3445566" y="1987826"/>
            <a:ext cx="1775792" cy="5218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EROS CENTER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F933E-771C-41D3-8FBF-6F669562EBDE}"/>
              </a:ext>
            </a:extLst>
          </p:cNvPr>
          <p:cNvCxnSpPr/>
          <p:nvPr/>
        </p:nvCxnSpPr>
        <p:spPr>
          <a:xfrm>
            <a:off x="3445566" y="1590261"/>
            <a:ext cx="3591338" cy="288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ED6C70D-BCD7-425A-9AD6-D85BF47A8837}"/>
              </a:ext>
            </a:extLst>
          </p:cNvPr>
          <p:cNvSpPr/>
          <p:nvPr/>
        </p:nvSpPr>
        <p:spPr>
          <a:xfrm flipV="1">
            <a:off x="3445566" y="1987826"/>
            <a:ext cx="3525078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A8DAD6-36D3-4FF9-AA7E-D5B521A4B3AD}"/>
              </a:ext>
            </a:extLst>
          </p:cNvPr>
          <p:cNvSpPr/>
          <p:nvPr/>
        </p:nvSpPr>
        <p:spPr>
          <a:xfrm>
            <a:off x="9939130" y="1325217"/>
            <a:ext cx="2252870" cy="9409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89CC8C-2ACE-4DB3-A0B6-05D154AD4835}"/>
              </a:ext>
            </a:extLst>
          </p:cNvPr>
          <p:cNvCxnSpPr/>
          <p:nvPr/>
        </p:nvCxnSpPr>
        <p:spPr>
          <a:xfrm>
            <a:off x="10402957" y="1325217"/>
            <a:ext cx="0" cy="107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3A5FBEA-D420-4E86-BFD4-84F7927D8D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36" y="2000044"/>
            <a:ext cx="1403968" cy="210978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A735CB-4D8C-4D00-9911-BA90FABF8631}"/>
              </a:ext>
            </a:extLst>
          </p:cNvPr>
          <p:cNvSpPr/>
          <p:nvPr/>
        </p:nvSpPr>
        <p:spPr>
          <a:xfrm flipV="1">
            <a:off x="7226436" y="2000043"/>
            <a:ext cx="1516758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9AF350-F294-4A62-BBE6-7EBC73C38263}"/>
              </a:ext>
            </a:extLst>
          </p:cNvPr>
          <p:cNvSpPr/>
          <p:nvPr/>
        </p:nvSpPr>
        <p:spPr>
          <a:xfrm>
            <a:off x="9939130" y="1325217"/>
            <a:ext cx="463820" cy="9409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451ABA6-6EDA-4A53-9915-87675ABA4C12}"/>
              </a:ext>
            </a:extLst>
          </p:cNvPr>
          <p:cNvSpPr txBox="1"/>
          <p:nvPr/>
        </p:nvSpPr>
        <p:spPr>
          <a:xfrm rot="16200000">
            <a:off x="9879133" y="14726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LIVE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4D7929-0F3D-4328-A924-440165E13292}"/>
              </a:ext>
            </a:extLst>
          </p:cNvPr>
          <p:cNvSpPr txBox="1"/>
          <p:nvPr/>
        </p:nvSpPr>
        <p:spPr>
          <a:xfrm>
            <a:off x="10402950" y="1302928"/>
            <a:ext cx="16962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FBI:INTRNATOINAL:TERRORIST</a:t>
            </a:r>
          </a:p>
          <a:p>
            <a:r>
              <a:rPr lang="en-US" dirty="0"/>
              <a:t>ONSCREEN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1038B98-F76D-4085-B7DF-2A9F525D6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762" y="2656963"/>
            <a:ext cx="1349231" cy="75556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0CB29B-0290-4796-A0C9-EBBABFC069E8}"/>
              </a:ext>
            </a:extLst>
          </p:cNvPr>
          <p:cNvSpPr/>
          <p:nvPr/>
        </p:nvSpPr>
        <p:spPr>
          <a:xfrm flipV="1">
            <a:off x="3352655" y="1972297"/>
            <a:ext cx="5297627" cy="2122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4F6BE-A91C-4EAF-842B-1E1DD4BF7100}"/>
              </a:ext>
            </a:extLst>
          </p:cNvPr>
          <p:cNvSpPr/>
          <p:nvPr/>
        </p:nvSpPr>
        <p:spPr>
          <a:xfrm flipV="1">
            <a:off x="5363296" y="2541798"/>
            <a:ext cx="1349230" cy="870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0269F8-B5B0-436B-A3CE-9D92B28F7A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545" y="1351985"/>
            <a:ext cx="2705100" cy="16859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E0891F6-8CD0-4ADA-8847-C1C901F39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61" y="1374332"/>
            <a:ext cx="1685926" cy="168592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13D9EA7-4169-4CCB-9E5A-6909E4D52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43" y="1347374"/>
            <a:ext cx="2705100" cy="16859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90275A7-9D2F-4C74-9558-D9209FECA0AA}"/>
              </a:ext>
            </a:extLst>
          </p:cNvPr>
          <p:cNvSpPr/>
          <p:nvPr/>
        </p:nvSpPr>
        <p:spPr>
          <a:xfrm>
            <a:off x="9805743" y="3309732"/>
            <a:ext cx="597207" cy="1946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!PETER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416945-DED2-4343-B044-BE955DCE3E6A}"/>
              </a:ext>
            </a:extLst>
          </p:cNvPr>
          <p:cNvCxnSpPr/>
          <p:nvPr/>
        </p:nvCxnSpPr>
        <p:spPr>
          <a:xfrm>
            <a:off x="9939130" y="3309732"/>
            <a:ext cx="416576" cy="414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C5E8CC9C-1F63-44D5-A5C9-2FE53BEDC17E}"/>
              </a:ext>
            </a:extLst>
          </p:cNvPr>
          <p:cNvSpPr/>
          <p:nvPr/>
        </p:nvSpPr>
        <p:spPr>
          <a:xfrm flipV="1">
            <a:off x="1139686" y="1249561"/>
            <a:ext cx="11078885" cy="3030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E3B0AD1-6B44-42E4-B4AF-FA54BD9258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087" y="3647189"/>
            <a:ext cx="2619375" cy="174307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2C2715F-A3CB-4803-9064-DAFD1EF8E1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99" y="3686976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032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22E177D-F0FE-470B-BE97-632F174B0D2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35A3AB-B48C-49DA-B270-84E255504DC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1C5606-A74B-4E93-AE00-5E5759677A8D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B93E89-6D6B-49F5-9BB0-D55BEC8C1A70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4E6954-D9C1-45A9-BA01-74AC6D6E816D}"/>
              </a:ext>
            </a:extLst>
          </p:cNvPr>
          <p:cNvCxnSpPr/>
          <p:nvPr/>
        </p:nvCxnSpPr>
        <p:spPr>
          <a:xfrm>
            <a:off x="1708894" y="919819"/>
            <a:ext cx="907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7C1D424-9A22-49A1-BEF5-E787EC4E9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439" y="1712429"/>
            <a:ext cx="3181350" cy="1438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BDABF0-40B6-41E5-8D81-5E55B3D9D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541" y="1712429"/>
            <a:ext cx="1427283" cy="14856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3954D7-C33B-43EE-848D-FC544C6FE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777" y="1712429"/>
            <a:ext cx="2857500" cy="1600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E58558A-2F66-4F69-BF7C-C5E8767C69A7}"/>
              </a:ext>
            </a:extLst>
          </p:cNvPr>
          <p:cNvCxnSpPr/>
          <p:nvPr/>
        </p:nvCxnSpPr>
        <p:spPr>
          <a:xfrm>
            <a:off x="1322439" y="3429000"/>
            <a:ext cx="104322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7AED2D3-DCD1-4730-AA20-FA49139BFC1F}"/>
              </a:ext>
            </a:extLst>
          </p:cNvPr>
          <p:cNvSpPr txBox="1"/>
          <p:nvPr/>
        </p:nvSpPr>
        <p:spPr>
          <a:xfrm>
            <a:off x="309719" y="21431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DD8D34-31E3-41C5-BCA7-D37B05E3BCED}"/>
              </a:ext>
            </a:extLst>
          </p:cNvPr>
          <p:cNvSpPr txBox="1"/>
          <p:nvPr/>
        </p:nvSpPr>
        <p:spPr>
          <a:xfrm>
            <a:off x="1795724" y="1126914"/>
            <a:ext cx="2234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Clara, California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AB8CB42-474B-4D4A-B600-6BAE0FC799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753" y="1719786"/>
            <a:ext cx="2240687" cy="14856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E417C7-4C5E-468A-8BB8-904EBD14BCA6}"/>
              </a:ext>
            </a:extLst>
          </p:cNvPr>
          <p:cNvSpPr/>
          <p:nvPr/>
        </p:nvSpPr>
        <p:spPr>
          <a:xfrm flipV="1">
            <a:off x="1255228" y="1612625"/>
            <a:ext cx="10499450" cy="1699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B36394D-6D88-406A-A56B-4C8BF6254CD9}"/>
              </a:ext>
            </a:extLst>
          </p:cNvPr>
          <p:cNvCxnSpPr>
            <a:cxnSpLocks/>
          </p:cNvCxnSpPr>
          <p:nvPr/>
        </p:nvCxnSpPr>
        <p:spPr>
          <a:xfrm flipV="1">
            <a:off x="9314269" y="2027583"/>
            <a:ext cx="1963331" cy="112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0DBE4D-556D-438F-8B0E-06224643A7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82" y="1029399"/>
            <a:ext cx="546012" cy="54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14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932771" y="1951463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 </a:t>
            </a:r>
            <a:r>
              <a:rPr lang="en-US" strike="sngStrike" dirty="0"/>
              <a:t>Lamb of God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68" y="1963317"/>
            <a:ext cx="1359730" cy="71495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282068" y="1683834"/>
            <a:ext cx="2653991" cy="1148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4757469" y="1951463"/>
            <a:ext cx="1359730" cy="7268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844" y="1898527"/>
            <a:ext cx="575925" cy="7191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307089" y="1890908"/>
            <a:ext cx="1359730" cy="7268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511554" y="1898527"/>
            <a:ext cx="770514" cy="56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468" y="1252847"/>
            <a:ext cx="1310842" cy="58973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757468" y="1963317"/>
            <a:ext cx="1310842" cy="65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200400" y="3211551"/>
            <a:ext cx="5452946" cy="903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31" idx="1"/>
            <a:endCxn id="31" idx="3"/>
          </p:cNvCxnSpPr>
          <p:nvPr/>
        </p:nvCxnSpPr>
        <p:spPr>
          <a:xfrm>
            <a:off x="3200400" y="3663176"/>
            <a:ext cx="5452946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186820" y="2832410"/>
            <a:ext cx="1132877" cy="3791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70458" y="2992317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warfield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701672" y="2824791"/>
            <a:ext cx="282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MAINSTREET(MARKETST).SF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74488" y="34680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07089" y="4903004"/>
            <a:ext cx="5452946" cy="903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1"/>
            <a:endCxn id="38" idx="3"/>
          </p:cNvCxnSpPr>
          <p:nvPr/>
        </p:nvCxnSpPr>
        <p:spPr>
          <a:xfrm>
            <a:off x="3307089" y="5354629"/>
            <a:ext cx="5452946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293509" y="4523863"/>
            <a:ext cx="1132877" cy="3791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7147" y="4683770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fiat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684085" y="4915926"/>
            <a:ext cx="1269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81177" y="51594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530023" y="4513383"/>
            <a:ext cx="2661977" cy="830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516455" y="2606597"/>
            <a:ext cx="2661977" cy="8307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408396" y="4499104"/>
            <a:ext cx="1810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0700015" y="2581013"/>
            <a:ext cx="157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Webster street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78" y="1252847"/>
            <a:ext cx="2063044" cy="154529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48335" y="876338"/>
            <a:ext cx="2063043" cy="3765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3931" y="2740396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607548" y="1405054"/>
            <a:ext cx="1205258" cy="58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8409" y="2972753"/>
            <a:ext cx="1528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Emeryville, CA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341837" y="6020543"/>
            <a:ext cx="5452946" cy="903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>
            <a:stCxn id="54" idx="1"/>
            <a:endCxn id="54" idx="3"/>
          </p:cNvCxnSpPr>
          <p:nvPr/>
        </p:nvCxnSpPr>
        <p:spPr>
          <a:xfrm>
            <a:off x="3341837" y="6472168"/>
            <a:ext cx="5452946" cy="0"/>
          </a:xfrm>
          <a:prstGeom prst="line">
            <a:avLst/>
          </a:prstGeom>
          <a:ln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328257" y="5641402"/>
            <a:ext cx="1132877" cy="3791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11895" y="5801309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strip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74488" y="61390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59" name="Rectangle 58"/>
          <p:cNvSpPr/>
          <p:nvPr/>
        </p:nvSpPr>
        <p:spPr>
          <a:xfrm>
            <a:off x="26572" y="3769743"/>
            <a:ext cx="3802566" cy="1077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UN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29" y="3941235"/>
            <a:ext cx="668241" cy="66824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9" y="3944652"/>
            <a:ext cx="664358" cy="66140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505927" y="3972248"/>
            <a:ext cx="245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Francisco, California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478794" y="4219951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Bui (UN, IBM)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56728" y="3944652"/>
            <a:ext cx="3815158" cy="6212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-65078" y="4619398"/>
            <a:ext cx="206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HOMCEI:LUX:VV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299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/>
          <p:cNvSpPr/>
          <p:nvPr/>
        </p:nvSpPr>
        <p:spPr>
          <a:xfrm>
            <a:off x="9281780" y="3217111"/>
            <a:ext cx="1704459" cy="1221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394" y="1688197"/>
            <a:ext cx="1358704" cy="7973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770630" y="1399948"/>
            <a:ext cx="118663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711 </a:t>
            </a:r>
            <a:r>
              <a:rPr lang="en-US" sz="1000" dirty="0" err="1"/>
              <a:t>norway</a:t>
            </a:r>
            <a:r>
              <a:rPr lang="en-US" sz="1000" dirty="0"/>
              <a:t> </a:t>
            </a:r>
            <a:r>
              <a:rPr lang="en-US" sz="1000" dirty="0" err="1"/>
              <a:t>oslo</a:t>
            </a:r>
            <a:endParaRPr lang="en-US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823988" y="1445532"/>
            <a:ext cx="1395030" cy="1040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3402" y="2485540"/>
            <a:ext cx="22287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0.1 visa pyramid </a:t>
            </a:r>
            <a:r>
              <a:rPr lang="en-US" sz="800" strike="sngStrike" dirty="0" err="1"/>
              <a:t>schmeme</a:t>
            </a:r>
            <a:r>
              <a:rPr lang="en-US" sz="800" strike="sngStrike" dirty="0"/>
              <a:t> with </a:t>
            </a:r>
            <a:r>
              <a:rPr lang="en-US" sz="800" strike="sngStrike" dirty="0" err="1"/>
              <a:t>mrogna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freman</a:t>
            </a:r>
            <a:endParaRPr lang="en-US" sz="800" strike="sngStrik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514150" y="1188745"/>
            <a:ext cx="2238279" cy="15122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86" y="1664953"/>
            <a:ext cx="801738" cy="8017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613859" y="1664986"/>
            <a:ext cx="852365" cy="7561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480504" y="1337021"/>
            <a:ext cx="1640158" cy="137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50318" y="1212951"/>
            <a:ext cx="18982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Sacramento</a:t>
            </a:r>
          </a:p>
          <a:p>
            <a:r>
              <a:rPr lang="en-US" sz="800" dirty="0"/>
              <a:t>Police x/y </a:t>
            </a:r>
            <a:r>
              <a:rPr lang="en-US" sz="800" dirty="0" err="1"/>
              <a:t>nonPolicHomelessliason</a:t>
            </a:r>
            <a:r>
              <a:rPr lang="en-US" sz="800" dirty="0"/>
              <a:t> 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at&amp;t</a:t>
            </a:r>
            <a:r>
              <a:rPr lang="en-US" sz="800" strike="sngStrike" dirty="0"/>
              <a:t>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01444" y="2843561"/>
            <a:ext cx="11285034" cy="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2197" y="1692279"/>
            <a:ext cx="90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  </a:t>
            </a:r>
            <a:r>
              <a:rPr lang="en-US" sz="800" strike="sngStrike" dirty="0"/>
              <a:t>7/11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08669" y="1248487"/>
            <a:ext cx="2183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  <a:p>
            <a:r>
              <a:rPr lang="en-US" dirty="0"/>
              <a:t>Gary ATM</a:t>
            </a:r>
          </a:p>
          <a:p>
            <a:r>
              <a:rPr lang="en-US" dirty="0" err="1"/>
              <a:t>nonPolcieAresstXML</a:t>
            </a:r>
            <a:endParaRPr lang="en-US" dirty="0"/>
          </a:p>
          <a:p>
            <a:r>
              <a:rPr lang="en-US" dirty="0"/>
              <a:t>IPX</a:t>
            </a:r>
          </a:p>
          <a:p>
            <a:r>
              <a:rPr lang="en-US" strike="sngStrike" dirty="0"/>
              <a:t>Visa</a:t>
            </a:r>
            <a:r>
              <a:rPr lang="en-US" dirty="0"/>
              <a:t> ATM </a:t>
            </a:r>
            <a:r>
              <a:rPr lang="en-US" sz="800" strike="sngStrike" dirty="0" err="1"/>
              <a:t>ghoeho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miceha,fugesson</a:t>
            </a:r>
            <a:r>
              <a:rPr lang="en-US" sz="800" strike="sngStrike" dirty="0"/>
              <a:t>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6043961" y="1213578"/>
            <a:ext cx="2238279" cy="15122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179" y="3273711"/>
            <a:ext cx="571375" cy="82192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91329" y="3560550"/>
            <a:ext cx="1320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Friday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434" y="3307066"/>
            <a:ext cx="876300" cy="8763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6438970" y="3217112"/>
            <a:ext cx="768113" cy="1057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943" y="3277582"/>
            <a:ext cx="1361151" cy="90578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150" y="3217111"/>
            <a:ext cx="1022833" cy="122100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6527179" y="3217111"/>
            <a:ext cx="796238" cy="134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8728" y="3110971"/>
            <a:ext cx="1830066" cy="132714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51571" y="4568511"/>
            <a:ext cx="11285034" cy="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47034" y="4249248"/>
            <a:ext cx="280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St. Paul, </a:t>
            </a:r>
            <a:r>
              <a:rPr lang="en-US" dirty="0" err="1"/>
              <a:t>Minesotta</a:t>
            </a:r>
            <a:r>
              <a:rPr lang="en-US" dirty="0"/>
              <a:t>. !G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19002" y="427960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Irish Corned Beef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6981" y="1050375"/>
            <a:ext cx="397959" cy="2951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05263" y="1050649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FBI:WMD.G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530683" y="1434966"/>
            <a:ext cx="182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lee,KING</a:t>
            </a:r>
            <a:r>
              <a:rPr lang="en-US" dirty="0"/>
              <a:t>)</a:t>
            </a:r>
          </a:p>
          <a:p>
            <a:r>
              <a:rPr lang="en-US" dirty="0" err="1"/>
              <a:t>nonPoliceNewark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440626" y="1174001"/>
            <a:ext cx="2238279" cy="15122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121698" y="1523058"/>
            <a:ext cx="144965" cy="15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572" y="4772722"/>
            <a:ext cx="1587287" cy="6244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721549" y="4975257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440506" y="4701786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Ivan terrible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49306" y="4948007"/>
            <a:ext cx="748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Gorbachev</a:t>
            </a:r>
          </a:p>
          <a:p>
            <a:r>
              <a:rPr lang="en-US" sz="1000" strike="sngStrike" dirty="0" err="1"/>
              <a:t>stalin</a:t>
            </a:r>
            <a:endParaRPr lang="en-US" sz="10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300582" y="4838390"/>
            <a:ext cx="1597647" cy="109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281277" y="4801196"/>
            <a:ext cx="1191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alex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alexiev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  <a:p>
            <a:r>
              <a:rPr lang="en-US" sz="800" strike="sngStrike" dirty="0"/>
              <a:t>Ivan </a:t>
            </a:r>
            <a:r>
              <a:rPr lang="en-US" sz="800" strike="sngStrike" dirty="0" err="1"/>
              <a:t>ivanciv</a:t>
            </a:r>
            <a:r>
              <a:rPr lang="en-US" sz="800" strike="sngStrike" dirty="0"/>
              <a:t> tango.me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747" y="4782062"/>
            <a:ext cx="616451" cy="46174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5218098" y="4838390"/>
            <a:ext cx="1040745" cy="405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411492" y="4732204"/>
            <a:ext cx="3822040" cy="664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09527" y="4779242"/>
            <a:ext cx="532805" cy="40577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H="1" flipV="1">
            <a:off x="6409450" y="4701786"/>
            <a:ext cx="801712" cy="773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6345308" y="4729112"/>
            <a:ext cx="685857" cy="664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207083" y="5129145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0.001 12/16 HOMCIDE:JEUSE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524808" y="5489923"/>
            <a:ext cx="11285034" cy="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03971" y="4720911"/>
            <a:ext cx="11285034" cy="1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73496" y="3345607"/>
            <a:ext cx="1460318" cy="99266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17325" y="2973596"/>
            <a:ext cx="11571681" cy="15792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25" y="3120733"/>
            <a:ext cx="1064406" cy="11278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402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25" y="1308893"/>
            <a:ext cx="3286309" cy="21383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14" y="1308893"/>
            <a:ext cx="7882461" cy="525285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92098" y="1059366"/>
            <a:ext cx="2196790" cy="2765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26325" y="1308892"/>
            <a:ext cx="3286309" cy="21383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781714" y="1308891"/>
            <a:ext cx="7882461" cy="5252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093" y="2014594"/>
            <a:ext cx="1308178" cy="13081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245" y="2002256"/>
            <a:ext cx="1866956" cy="13096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964" y="2002256"/>
            <a:ext cx="1020913" cy="130965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9781964" y="2002256"/>
            <a:ext cx="1123929" cy="15438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9731811" y="2002254"/>
            <a:ext cx="1071066" cy="1309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857299" y="951644"/>
            <a:ext cx="1664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PENTAGON.</a:t>
            </a:r>
            <a:r>
              <a:rPr lang="en-US" sz="800" strike="sngStrike" dirty="0" err="1"/>
              <a:t>emea.deere</a:t>
            </a:r>
            <a:r>
              <a:rPr lang="en-US" sz="800" strike="sngStrike" dirty="0"/>
              <a:t>[live </a:t>
            </a:r>
            <a:r>
              <a:rPr lang="en-US" sz="800" strike="sngStrike" dirty="0" err="1"/>
              <a:t>deere</a:t>
            </a:r>
            <a:r>
              <a:rPr lang="en-US" sz="800" dirty="0"/>
              <a:t>]</a:t>
            </a:r>
          </a:p>
        </p:txBody>
      </p:sp>
      <p:cxnSp>
        <p:nvCxnSpPr>
          <p:cNvPr id="47" name="Straight Arrow Connector 46"/>
          <p:cNvCxnSpPr>
            <a:stCxn id="38" idx="3"/>
          </p:cNvCxnSpPr>
          <p:nvPr/>
        </p:nvCxnSpPr>
        <p:spPr>
          <a:xfrm>
            <a:off x="9521537" y="1059366"/>
            <a:ext cx="2053429" cy="2387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603267" y="3271868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Thomas-is-dieter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911445" y="3271867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29446" y="8903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212168" y="991922"/>
            <a:ext cx="2006404" cy="625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532166" y="960546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Kriegstrasse</a:t>
            </a:r>
            <a:endParaRPr lang="en-US" sz="800" dirty="0"/>
          </a:p>
        </p:txBody>
      </p:sp>
      <p:sp>
        <p:nvSpPr>
          <p:cNvPr id="72" name="Right Arrow 71"/>
          <p:cNvSpPr/>
          <p:nvPr/>
        </p:nvSpPr>
        <p:spPr>
          <a:xfrm>
            <a:off x="7581627" y="1660309"/>
            <a:ext cx="3701402" cy="4348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EDEN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106037" y="3379589"/>
            <a:ext cx="2372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“Valley View”.</a:t>
            </a:r>
          </a:p>
          <a:p>
            <a:r>
              <a:rPr lang="en-US" sz="800" strike="sngStrike" dirty="0" err="1"/>
              <a:t>Roth.ibm.damier.apple.Davidso</a:t>
            </a:r>
            <a:r>
              <a:rPr lang="en-US" strike="sngStrike" dirty="0" err="1"/>
              <a:t>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(Lufthansa)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689418" y="1616927"/>
            <a:ext cx="1426855" cy="47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72174" y="3478958"/>
            <a:ext cx="2530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  2000/1</a:t>
            </a:r>
          </a:p>
          <a:p>
            <a:r>
              <a:rPr lang="en-US" strike="sngStrike" dirty="0"/>
              <a:t>“Valley View”, </a:t>
            </a:r>
            <a:r>
              <a:rPr lang="en-US" sz="800" strike="sngStrike" dirty="0"/>
              <a:t>VISA EDEN Valle Road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567159" y="4502552"/>
            <a:ext cx="1886674" cy="4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6" name="Picture 2" descr="https://photos.zillowstatic.com/fp/7c89a4aa304cdd7bfd07c25fca804e4c-uncropped_scaled_within_1344_1008.jpg"/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8" y="4125289"/>
            <a:ext cx="3460353" cy="23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Arrow Connector 80"/>
          <p:cNvCxnSpPr/>
          <p:nvPr/>
        </p:nvCxnSpPr>
        <p:spPr>
          <a:xfrm>
            <a:off x="988977" y="3935319"/>
            <a:ext cx="716148" cy="98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34829" y="4089022"/>
            <a:ext cx="1800596" cy="5108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10212168" y="2002254"/>
            <a:ext cx="414944" cy="98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671" y="4292262"/>
            <a:ext cx="294338" cy="36939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1854264" y="4089022"/>
            <a:ext cx="599569" cy="677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1972770" y="4089022"/>
            <a:ext cx="453954" cy="228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visa</a:t>
            </a:r>
          </a:p>
        </p:txBody>
      </p:sp>
      <p:sp>
        <p:nvSpPr>
          <p:cNvPr id="90" name="Rectangle 89"/>
          <p:cNvSpPr/>
          <p:nvPr/>
        </p:nvSpPr>
        <p:spPr>
          <a:xfrm>
            <a:off x="2226200" y="4077427"/>
            <a:ext cx="200524" cy="2402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26406" y="3460256"/>
            <a:ext cx="3550721" cy="30335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754969" y="4344454"/>
            <a:ext cx="671755" cy="31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486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Box 55"/>
          <p:cNvSpPr txBox="1"/>
          <p:nvPr/>
        </p:nvSpPr>
        <p:spPr>
          <a:xfrm>
            <a:off x="1491101" y="5722380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asshole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43700" y="35351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1203767" y="1527858"/>
            <a:ext cx="9051403" cy="34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248172" y="1158526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03767" y="2025570"/>
            <a:ext cx="9051403" cy="34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7887" y="2153950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98238" y="1931914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999190" y="20492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81965" y="2696901"/>
            <a:ext cx="11447362" cy="23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03767" y="2214102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 will be updating until 2100 on G and !G with v2</a:t>
            </a:r>
          </a:p>
          <a:p>
            <a:r>
              <a:rPr lang="en-US" sz="800" dirty="0"/>
              <a:t>WW1,WW2 CIVIL CODE, v2:FBI:KIDNPAPING, CPVA, PREA, §187</a:t>
            </a:r>
          </a:p>
          <a:p>
            <a:r>
              <a:rPr lang="en-US" sz="800" dirty="0"/>
              <a:t>!</a:t>
            </a:r>
            <a:r>
              <a:rPr lang="en-US" sz="800" dirty="0" err="1"/>
              <a:t>Gott.ATB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747777" y="2025570"/>
            <a:ext cx="219919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41316" y="2005758"/>
            <a:ext cx="219919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511706" y="1925727"/>
            <a:ext cx="316045" cy="301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11728" y="20115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24903" y="19894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750" y="2929984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HOMCIDE:2Y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101" y="3711692"/>
            <a:ext cx="2041210" cy="113919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4964280" y="3244334"/>
            <a:ext cx="22634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cheek and finger male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511706" y="3711692"/>
            <a:ext cx="2840879" cy="9606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9158" y="3859629"/>
            <a:ext cx="1329263" cy="1519158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072667" y="3603443"/>
            <a:ext cx="308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This means in Italian </a:t>
            </a:r>
            <a:r>
              <a:rPr lang="en-US" dirty="0"/>
              <a:t>:I kill you”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24" y="3880857"/>
            <a:ext cx="713321" cy="71332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098133" y="394626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7am </a:t>
            </a:r>
            <a:r>
              <a:rPr lang="en-US" dirty="0" err="1"/>
              <a:t>Chruch</a:t>
            </a:r>
            <a:r>
              <a:rPr lang="en-US" dirty="0"/>
              <a:t> 1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524" y="4629699"/>
            <a:ext cx="713321" cy="71332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921" y="3770207"/>
            <a:ext cx="713321" cy="71332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7841285" y="3445002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delute</a:t>
            </a:r>
            <a:r>
              <a:rPr lang="en-US" sz="800" strike="sngStrike" dirty="0"/>
              <a:t>, camera </a:t>
            </a:r>
            <a:r>
              <a:rPr lang="en-US" sz="800" strike="sngStrike" dirty="0" err="1"/>
              <a:t>distrubution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7145809" y="4696880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10am </a:t>
            </a:r>
            <a:r>
              <a:rPr lang="en-US" dirty="0" err="1"/>
              <a:t>Chruch</a:t>
            </a:r>
            <a:r>
              <a:rPr lang="en-US" dirty="0"/>
              <a:t> 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550016" y="399535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8am </a:t>
            </a:r>
            <a:r>
              <a:rPr lang="en-US" dirty="0" err="1"/>
              <a:t>Chruch</a:t>
            </a:r>
            <a:r>
              <a:rPr lang="en-US" dirty="0"/>
              <a:t> 2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88" y="5978976"/>
            <a:ext cx="989958" cy="65997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49083" y="5609644"/>
            <a:ext cx="108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Wafugulo</a:t>
            </a:r>
            <a:endParaRPr lang="en-US" strike="sngStrik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415719" y="5609644"/>
            <a:ext cx="1597616" cy="10742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2" y="5937824"/>
            <a:ext cx="549487" cy="62798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210567" y="5616186"/>
            <a:ext cx="11095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cheek and finger male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2149921" y="5609642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5077805" y="3841333"/>
            <a:ext cx="1532082" cy="1554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427383" y="2859408"/>
            <a:ext cx="11360646" cy="2679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280" y="2998371"/>
            <a:ext cx="788870" cy="78887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30412" y="296164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kit.amoroso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6490434" y="3114650"/>
            <a:ext cx="200298" cy="12968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3405840" y="5637094"/>
            <a:ext cx="15584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italian</a:t>
            </a:r>
            <a:r>
              <a:rPr lang="en-US" sz="800" strike="sngStrike" dirty="0"/>
              <a:t> gesture erected </a:t>
            </a:r>
            <a:r>
              <a:rPr lang="en-US" sz="800" strike="sngStrike" dirty="0" err="1"/>
              <a:t>prenis</a:t>
            </a:r>
            <a:r>
              <a:rPr lang="en-US" sz="800" strike="sngStrike" dirty="0"/>
              <a:t> fist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97" y="5896687"/>
            <a:ext cx="609760" cy="49466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434157" y="5592690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532311" y="5794310"/>
            <a:ext cx="881246" cy="88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4702557" y="5574890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6025225" y="5592690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249585" y="5601213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8510329" y="5600801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9771073" y="5589148"/>
            <a:ext cx="1170246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1045670" y="5577891"/>
            <a:ext cx="783657" cy="1074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682168" y="4919398"/>
            <a:ext cx="449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  <a:r>
              <a:rPr lang="en-US" dirty="0"/>
              <a:t>.HOMCE:2Y.</a:t>
            </a:r>
            <a:r>
              <a:rPr lang="en-US" sz="800" strike="sngStrike" dirty="0"/>
              <a:t>mafia</a:t>
            </a:r>
            <a:r>
              <a:rPr lang="en-US" dirty="0"/>
              <a:t>.st </a:t>
            </a:r>
            <a:r>
              <a:rPr lang="en-US" dirty="0" err="1"/>
              <a:t>francis</a:t>
            </a:r>
            <a:r>
              <a:rPr lang="en-US" dirty="0"/>
              <a:t> .VIRIGN MARY 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123" y="4215235"/>
            <a:ext cx="1403547" cy="78598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664" y="4216688"/>
            <a:ext cx="1116735" cy="81101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1231" y="4231383"/>
            <a:ext cx="4961905" cy="647619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6361399" y="4166050"/>
            <a:ext cx="5340476" cy="713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8655524" y="4850882"/>
            <a:ext cx="7133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3700818" y="4156721"/>
            <a:ext cx="7732622" cy="10742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94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22EC27-F4F6-4F28-8CC5-751E5DFCFA3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B2E15F-89D4-4029-99DD-52811D330D35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2D45D-16AA-45F7-8C23-026887992F4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6C6F34-09F8-464A-97DA-7E2E01B747B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7650" name="Picture 2" descr="https://photos.zillowstatic.com/fp/8ba2e3bb8ff86107de07d6163bea69c9-uncropped_scaled_within_1344_100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08" y="2530660"/>
            <a:ext cx="4901195" cy="326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1661108" y="2472807"/>
            <a:ext cx="5085380" cy="3481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53" y="1598489"/>
            <a:ext cx="2647375" cy="225354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6624" y="2131023"/>
            <a:ext cx="698877" cy="51826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6193522" y="2282435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FBI:WMD.G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568390" y="2899317"/>
            <a:ext cx="769434" cy="1661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sosceles Triangle 12"/>
          <p:cNvSpPr/>
          <p:nvPr/>
        </p:nvSpPr>
        <p:spPr>
          <a:xfrm>
            <a:off x="7450729" y="3846882"/>
            <a:ext cx="1070517" cy="190685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622111" y="3478225"/>
            <a:ext cx="631506" cy="6920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8677364" y="3869518"/>
            <a:ext cx="1070517" cy="190685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8848746" y="3500861"/>
            <a:ext cx="631506" cy="6920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Isosceles Triangle 70"/>
          <p:cNvSpPr/>
          <p:nvPr/>
        </p:nvSpPr>
        <p:spPr>
          <a:xfrm>
            <a:off x="10053078" y="3892154"/>
            <a:ext cx="1070517" cy="190685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224460" y="3523497"/>
            <a:ext cx="631506" cy="6920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61881" y="96921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22111" y="3078588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51812" y="2867211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767303" y="3083828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450407" y="2867211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1465168" y="305187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270132" y="2550251"/>
            <a:ext cx="4605878" cy="3517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90" y="1737279"/>
            <a:ext cx="1466137" cy="196492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758" y="1740752"/>
            <a:ext cx="1646462" cy="96652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931" y="1714431"/>
            <a:ext cx="1782814" cy="101105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91215" y="1370430"/>
            <a:ext cx="3214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oakland</a:t>
            </a:r>
            <a:r>
              <a:rPr lang="en-US" dirty="0"/>
              <a:t> raid police “</a:t>
            </a:r>
            <a:r>
              <a:rPr lang="en-US" strike="sngStrike" dirty="0"/>
              <a:t>customers” 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8336" y="1396837"/>
            <a:ext cx="243943" cy="30036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0314878" y="1396837"/>
            <a:ext cx="808717" cy="300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855966" y="1431367"/>
            <a:ext cx="8819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iphone</a:t>
            </a:r>
            <a:r>
              <a:rPr lang="en-US" sz="800" strike="sngStrike" dirty="0"/>
              <a:t> user </a:t>
            </a:r>
            <a:r>
              <a:rPr lang="en-US" sz="800" strike="sngStrike" dirty="0" err="1"/>
              <a:t>italy</a:t>
            </a:r>
            <a:endParaRPr lang="en-US" sz="800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A66B335-0C7F-4377-9DF9-7A2C9E15CEDB}"/>
              </a:ext>
            </a:extLst>
          </p:cNvPr>
          <p:cNvSpPr/>
          <p:nvPr/>
        </p:nvSpPr>
        <p:spPr>
          <a:xfrm flipV="1">
            <a:off x="7304489" y="1353374"/>
            <a:ext cx="4605878" cy="3599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7622111" y="3078588"/>
            <a:ext cx="3763284" cy="267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E629063-0002-4214-9245-D6412740AF9E}"/>
              </a:ext>
            </a:extLst>
          </p:cNvPr>
          <p:cNvSpPr/>
          <p:nvPr/>
        </p:nvSpPr>
        <p:spPr>
          <a:xfrm flipV="1">
            <a:off x="26572" y="888750"/>
            <a:ext cx="12105406" cy="5969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639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</TotalTime>
  <Words>2972</Words>
  <Application>Microsoft Office PowerPoint</Application>
  <PresentationFormat>Widescreen</PresentationFormat>
  <Paragraphs>887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Google Sans</vt:lpstr>
      <vt:lpstr>Linux Libertine</vt:lpstr>
      <vt:lpstr>Roboto</vt:lpstr>
      <vt:lpstr>Office Theme</vt:lpstr>
      <vt:lpstr>SQ.AIRFIELD.INT.HOMICDIE:2Y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Custom-tc-nrs11</cp:lastModifiedBy>
  <cp:revision>289</cp:revision>
  <dcterms:created xsi:type="dcterms:W3CDTF">2023-09-02T19:14:15Z</dcterms:created>
  <dcterms:modified xsi:type="dcterms:W3CDTF">2023-09-11T23:52:58Z</dcterms:modified>
</cp:coreProperties>
</file>